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86" r:id="rId3"/>
    <p:sldId id="292" r:id="rId4"/>
    <p:sldId id="293" r:id="rId5"/>
    <p:sldId id="287" r:id="rId6"/>
    <p:sldId id="300" r:id="rId7"/>
    <p:sldId id="294" r:id="rId8"/>
    <p:sldId id="295" r:id="rId9"/>
    <p:sldId id="296" r:id="rId10"/>
    <p:sldId id="274" r:id="rId11"/>
    <p:sldId id="258" r:id="rId12"/>
    <p:sldId id="297" r:id="rId13"/>
    <p:sldId id="298" r:id="rId14"/>
    <p:sldId id="260" r:id="rId15"/>
    <p:sldId id="299" r:id="rId16"/>
    <p:sldId id="283" r:id="rId17"/>
    <p:sldId id="284" r:id="rId18"/>
    <p:sldId id="262" r:id="rId19"/>
    <p:sldId id="263" r:id="rId20"/>
    <p:sldId id="264" r:id="rId21"/>
    <p:sldId id="267" r:id="rId22"/>
    <p:sldId id="277" r:id="rId23"/>
    <p:sldId id="279" r:id="rId24"/>
    <p:sldId id="265" r:id="rId25"/>
    <p:sldId id="276" r:id="rId26"/>
    <p:sldId id="266" r:id="rId27"/>
    <p:sldId id="280" r:id="rId28"/>
    <p:sldId id="268" r:id="rId29"/>
    <p:sldId id="269" r:id="rId30"/>
    <p:sldId id="273" r:id="rId31"/>
    <p:sldId id="271" r:id="rId32"/>
    <p:sldId id="272" r:id="rId33"/>
    <p:sldId id="27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4EBC8B-98F0-4729-8611-F84A783E8399}" v="1576" dt="2024-08-30T07:43:10.3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59" d="100"/>
          <a:sy n="59" d="100"/>
        </p:scale>
        <p:origin x="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rector IET" userId="edff4733-8ca3-4011-860b-ce3386950629" providerId="ADAL" clId="{C74EBC8B-98F0-4729-8611-F84A783E8399}"/>
    <pc:docChg chg="undo custSel addSld delSld modSld">
      <pc:chgData name="Director IET" userId="edff4733-8ca3-4011-860b-ce3386950629" providerId="ADAL" clId="{C74EBC8B-98F0-4729-8611-F84A783E8399}" dt="2024-08-30T07:48:12.275" v="5713" actId="26606"/>
      <pc:docMkLst>
        <pc:docMk/>
      </pc:docMkLst>
      <pc:sldChg chg="addSp delSp modSp mod modMedia setBg addAnim">
        <pc:chgData name="Director IET" userId="edff4733-8ca3-4011-860b-ce3386950629" providerId="ADAL" clId="{C74EBC8B-98F0-4729-8611-F84A783E8399}" dt="2024-08-28T04:43:55.521" v="3608" actId="26606"/>
        <pc:sldMkLst>
          <pc:docMk/>
          <pc:sldMk cId="2237418651" sldId="256"/>
        </pc:sldMkLst>
        <pc:spChg chg="mo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2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11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12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13" creationId="{00000000-0000-0000-0000-000000000000}"/>
          </ac:spMkLst>
        </pc:spChg>
        <pc:spChg chg="add del">
          <ac:chgData name="Director IET" userId="edff4733-8ca3-4011-860b-ce3386950629" providerId="ADAL" clId="{C74EBC8B-98F0-4729-8611-F84A783E8399}" dt="2024-08-28T04:43:29.325" v="3605" actId="26606"/>
          <ac:spMkLst>
            <pc:docMk/>
            <pc:sldMk cId="2237418651" sldId="256"/>
            <ac:spMk id="18" creationId="{D278ADA9-6383-4BDD-80D2-8899A402687B}"/>
          </ac:spMkLst>
        </pc:spChg>
        <pc:spChg chg="add del">
          <ac:chgData name="Director IET" userId="edff4733-8ca3-4011-860b-ce3386950629" providerId="ADAL" clId="{C74EBC8B-98F0-4729-8611-F84A783E8399}" dt="2024-08-28T04:43:29.325" v="3605" actId="26606"/>
          <ac:spMkLst>
            <pc:docMk/>
            <pc:sldMk cId="2237418651" sldId="256"/>
            <ac:spMk id="20" creationId="{484B7147-B0F6-40ED-B5A2-FF72BC8198B6}"/>
          </ac:spMkLst>
        </pc:spChg>
        <pc:spChg chg="add del">
          <ac:chgData name="Director IET" userId="edff4733-8ca3-4011-860b-ce3386950629" providerId="ADAL" clId="{C74EBC8B-98F0-4729-8611-F84A783E8399}" dt="2024-08-28T04:43:29.325" v="3605" actId="26606"/>
          <ac:spMkLst>
            <pc:docMk/>
            <pc:sldMk cId="2237418651" sldId="256"/>
            <ac:spMk id="22" creationId="{B36D2DE0-0628-4A9A-A59D-7BA8B5EB3022}"/>
          </ac:spMkLst>
        </pc:spChg>
        <pc:spChg chg="add del">
          <ac:chgData name="Director IET" userId="edff4733-8ca3-4011-860b-ce3386950629" providerId="ADAL" clId="{C74EBC8B-98F0-4729-8611-F84A783E8399}" dt="2024-08-28T04:43:29.325" v="3605" actId="26606"/>
          <ac:spMkLst>
            <pc:docMk/>
            <pc:sldMk cId="2237418651" sldId="256"/>
            <ac:spMk id="24" creationId="{48E405C9-94BE-41DA-928C-DEC9A8550E9F}"/>
          </ac:spMkLst>
        </pc:spChg>
        <pc:spChg chg="add del">
          <ac:chgData name="Director IET" userId="edff4733-8ca3-4011-860b-ce3386950629" providerId="ADAL" clId="{C74EBC8B-98F0-4729-8611-F84A783E8399}" dt="2024-08-28T04:43:29.325" v="3605" actId="26606"/>
          <ac:spMkLst>
            <pc:docMk/>
            <pc:sldMk cId="2237418651" sldId="256"/>
            <ac:spMk id="26" creationId="{D2091A72-D5BB-42AC-8FD3-F7747D90861E}"/>
          </ac:spMkLst>
        </pc:spChg>
        <pc:spChg chg="add del">
          <ac:chgData name="Director IET" userId="edff4733-8ca3-4011-860b-ce3386950629" providerId="ADAL" clId="{C74EBC8B-98F0-4729-8611-F84A783E8399}" dt="2024-08-28T04:43:29.325" v="3605" actId="26606"/>
          <ac:spMkLst>
            <pc:docMk/>
            <pc:sldMk cId="2237418651" sldId="256"/>
            <ac:spMk id="28" creationId="{6ED12BFC-A737-46AF-8411-481112D54B0C}"/>
          </ac:spMkLst>
        </pc:spChg>
        <pc:spChg chg="add del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34" creationId="{C1DD1A8A-57D5-4A81-AD04-532B043C5611}"/>
          </ac:spMkLst>
        </pc:spChg>
        <pc:spChg chg="add del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36" creationId="{007891EC-4501-44ED-A8C8-B11B6DB767AB}"/>
          </ac:spMkLst>
        </pc:spChg>
        <pc:spChg chg="ad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41" creationId="{80E5FECD-C9FF-49B3-B1FD-6B2D855C4AD5}"/>
          </ac:spMkLst>
        </pc:spChg>
        <pc:spChg chg="ad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43" creationId="{F5569EEC-E12F-4856-B407-02B2813A4AA5}"/>
          </ac:spMkLst>
        </pc:spChg>
        <pc:spChg chg="ad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45" creationId="{CF860788-3A6A-45A3-B3F1-06F159665603}"/>
          </ac:spMkLst>
        </pc:spChg>
        <pc:spChg chg="ad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47" creationId="{DF1E3393-B852-4883-B778-ED3525112942}"/>
          </ac:spMkLst>
        </pc:spChg>
        <pc:spChg chg="ad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49" creationId="{39853D09-4205-4CC7-83EB-288E886AC9E4}"/>
          </ac:spMkLst>
        </pc:spChg>
        <pc:spChg chg="ad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51" creationId="{0D040B79-3E73-4A31-840D-D6B9C9FDFC46}"/>
          </ac:spMkLst>
        </pc:spChg>
        <pc:spChg chg="add">
          <ac:chgData name="Director IET" userId="edff4733-8ca3-4011-860b-ce3386950629" providerId="ADAL" clId="{C74EBC8B-98F0-4729-8611-F84A783E8399}" dt="2024-08-28T04:43:55.521" v="3608" actId="26606"/>
          <ac:spMkLst>
            <pc:docMk/>
            <pc:sldMk cId="2237418651" sldId="256"/>
            <ac:spMk id="53" creationId="{156C6AE5-3F8B-42AC-9EA4-1B686A11E93F}"/>
          </ac:spMkLst>
        </pc:spChg>
        <pc:picChg chg="add mod ord">
          <ac:chgData name="Director IET" userId="edff4733-8ca3-4011-860b-ce3386950629" providerId="ADAL" clId="{C74EBC8B-98F0-4729-8611-F84A783E8399}" dt="2024-08-28T04:43:55.521" v="3608" actId="26606"/>
          <ac:picMkLst>
            <pc:docMk/>
            <pc:sldMk cId="2237418651" sldId="256"/>
            <ac:picMk id="30" creationId="{6B891DE4-2E1A-9E8A-9B2B-C9ECEE9DD85C}"/>
          </ac:picMkLst>
        </pc:picChg>
      </pc:sldChg>
      <pc:sldChg chg="addSp modSp mod setBg modAnim">
        <pc:chgData name="Director IET" userId="edff4733-8ca3-4011-860b-ce3386950629" providerId="ADAL" clId="{C74EBC8B-98F0-4729-8611-F84A783E8399}" dt="2024-08-30T07:20:01.078" v="4835" actId="21"/>
        <pc:sldMkLst>
          <pc:docMk/>
          <pc:sldMk cId="4005458264" sldId="258"/>
        </pc:sldMkLst>
        <pc:spChg chg="mod">
          <ac:chgData name="Director IET" userId="edff4733-8ca3-4011-860b-ce3386950629" providerId="ADAL" clId="{C74EBC8B-98F0-4729-8611-F84A783E8399}" dt="2024-08-30T07:15:54.890" v="4604" actId="20577"/>
          <ac:spMkLst>
            <pc:docMk/>
            <pc:sldMk cId="4005458264" sldId="258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20:01.078" v="4835" actId="21"/>
          <ac:spMkLst>
            <pc:docMk/>
            <pc:sldMk cId="4005458264" sldId="258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6:38.010" v="3619" actId="26606"/>
          <ac:spMkLst>
            <pc:docMk/>
            <pc:sldMk cId="4005458264" sldId="258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28T04:46:38.010" v="3619" actId="26606"/>
          <ac:spMkLst>
            <pc:docMk/>
            <pc:sldMk cId="4005458264" sldId="258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6:38.010" v="3619" actId="26606"/>
          <ac:spMkLst>
            <pc:docMk/>
            <pc:sldMk cId="4005458264" sldId="258"/>
            <ac:spMk id="8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28T04:46:38.010" v="3619" actId="26606"/>
          <ac:spMkLst>
            <pc:docMk/>
            <pc:sldMk cId="4005458264" sldId="258"/>
            <ac:spMk id="13" creationId="{1BB867FF-FC45-48F7-8104-F89BE54909F1}"/>
          </ac:spMkLst>
        </pc:spChg>
        <pc:spChg chg="add">
          <ac:chgData name="Director IET" userId="edff4733-8ca3-4011-860b-ce3386950629" providerId="ADAL" clId="{C74EBC8B-98F0-4729-8611-F84A783E8399}" dt="2024-08-28T04:46:38.010" v="3619" actId="26606"/>
          <ac:spMkLst>
            <pc:docMk/>
            <pc:sldMk cId="4005458264" sldId="258"/>
            <ac:spMk id="15" creationId="{8BB56887-D0D5-4F0C-9E19-7247EB83C8B7}"/>
          </ac:spMkLst>
        </pc:spChg>
        <pc:spChg chg="add">
          <ac:chgData name="Director IET" userId="edff4733-8ca3-4011-860b-ce3386950629" providerId="ADAL" clId="{C74EBC8B-98F0-4729-8611-F84A783E8399}" dt="2024-08-28T04:46:38.010" v="3619" actId="26606"/>
          <ac:spMkLst>
            <pc:docMk/>
            <pc:sldMk cId="4005458264" sldId="258"/>
            <ac:spMk id="17" creationId="{081E4A58-353D-44AE-B2FC-2A74E2E400F7}"/>
          </ac:spMkLst>
        </pc:spChg>
      </pc:sldChg>
      <pc:sldChg chg="del">
        <pc:chgData name="Director IET" userId="edff4733-8ca3-4011-860b-ce3386950629" providerId="ADAL" clId="{C74EBC8B-98F0-4729-8611-F84A783E8399}" dt="2024-08-28T04:09:52.096" v="3001" actId="2696"/>
        <pc:sldMkLst>
          <pc:docMk/>
          <pc:sldMk cId="230762298" sldId="259"/>
        </pc:sldMkLst>
      </pc:sldChg>
      <pc:sldChg chg="addSp delSp modSp add mod setBg">
        <pc:chgData name="Director IET" userId="edff4733-8ca3-4011-860b-ce3386950629" providerId="ADAL" clId="{C74EBC8B-98F0-4729-8611-F84A783E8399}" dt="2024-08-30T07:24:06.561" v="5003" actId="6549"/>
        <pc:sldMkLst>
          <pc:docMk/>
          <pc:sldMk cId="3746070560" sldId="260"/>
        </pc:sldMkLst>
        <pc:spChg chg="mod">
          <ac:chgData name="Director IET" userId="edff4733-8ca3-4011-860b-ce3386950629" providerId="ADAL" clId="{C74EBC8B-98F0-4729-8611-F84A783E8399}" dt="2024-08-30T07:24:06.561" v="5003" actId="6549"/>
          <ac:spMkLst>
            <pc:docMk/>
            <pc:sldMk cId="3746070560" sldId="260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23:35.090" v="5002" actId="20577"/>
          <ac:spMkLst>
            <pc:docMk/>
            <pc:sldMk cId="3746070560" sldId="260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9:11.928" v="3725" actId="26606"/>
          <ac:spMkLst>
            <pc:docMk/>
            <pc:sldMk cId="3746070560" sldId="260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28T04:49:11.928" v="3725" actId="26606"/>
          <ac:spMkLst>
            <pc:docMk/>
            <pc:sldMk cId="3746070560" sldId="260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9:11.928" v="3725" actId="26606"/>
          <ac:spMkLst>
            <pc:docMk/>
            <pc:sldMk cId="3746070560" sldId="260"/>
            <ac:spMk id="8" creationId="{00000000-0000-0000-0000-000000000000}"/>
          </ac:spMkLst>
        </pc:spChg>
        <pc:spChg chg="add del">
          <ac:chgData name="Director IET" userId="edff4733-8ca3-4011-860b-ce3386950629" providerId="ADAL" clId="{C74EBC8B-98F0-4729-8611-F84A783E8399}" dt="2024-08-30T07:23:24.210" v="4998" actId="26606"/>
          <ac:spMkLst>
            <pc:docMk/>
            <pc:sldMk cId="3746070560" sldId="260"/>
            <ac:spMk id="13" creationId="{907EF6B7-1338-4443-8C46-6A318D952DFD}"/>
          </ac:spMkLst>
        </pc:spChg>
        <pc:spChg chg="add del">
          <ac:chgData name="Director IET" userId="edff4733-8ca3-4011-860b-ce3386950629" providerId="ADAL" clId="{C74EBC8B-98F0-4729-8611-F84A783E8399}" dt="2024-08-30T07:23:24.210" v="4998" actId="26606"/>
          <ac:spMkLst>
            <pc:docMk/>
            <pc:sldMk cId="3746070560" sldId="260"/>
            <ac:spMk id="15" creationId="{DAAE4CDD-124C-4DCF-9584-B6033B545DD5}"/>
          </ac:spMkLst>
        </pc:spChg>
        <pc:spChg chg="add del">
          <ac:chgData name="Director IET" userId="edff4733-8ca3-4011-860b-ce3386950629" providerId="ADAL" clId="{C74EBC8B-98F0-4729-8611-F84A783E8399}" dt="2024-08-30T07:23:24.210" v="4998" actId="26606"/>
          <ac:spMkLst>
            <pc:docMk/>
            <pc:sldMk cId="3746070560" sldId="260"/>
            <ac:spMk id="17" creationId="{081E4A58-353D-44AE-B2FC-2A74E2E400F7}"/>
          </ac:spMkLst>
        </pc:spChg>
        <pc:spChg chg="add">
          <ac:chgData name="Director IET" userId="edff4733-8ca3-4011-860b-ce3386950629" providerId="ADAL" clId="{C74EBC8B-98F0-4729-8611-F84A783E8399}" dt="2024-08-30T07:23:24.210" v="4998" actId="26606"/>
          <ac:spMkLst>
            <pc:docMk/>
            <pc:sldMk cId="3746070560" sldId="260"/>
            <ac:spMk id="22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30T07:23:24.210" v="4998" actId="26606"/>
          <ac:spMkLst>
            <pc:docMk/>
            <pc:sldMk cId="3746070560" sldId="260"/>
            <ac:spMk id="24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30T07:23:24.210" v="4998" actId="26606"/>
          <ac:spMkLst>
            <pc:docMk/>
            <pc:sldMk cId="3746070560" sldId="260"/>
            <ac:spMk id="26" creationId="{081E4A58-353D-44AE-B2FC-2A74E2E400F7}"/>
          </ac:spMkLst>
        </pc:spChg>
      </pc:sldChg>
      <pc:sldChg chg="del">
        <pc:chgData name="Director IET" userId="edff4733-8ca3-4011-860b-ce3386950629" providerId="ADAL" clId="{C74EBC8B-98F0-4729-8611-F84A783E8399}" dt="2024-08-28T04:54:41.464" v="3867" actId="2696"/>
        <pc:sldMkLst>
          <pc:docMk/>
          <pc:sldMk cId="4053731748" sldId="261"/>
        </pc:sldMkLst>
      </pc:sldChg>
      <pc:sldChg chg="addSp modSp mod setBg modAnim">
        <pc:chgData name="Director IET" userId="edff4733-8ca3-4011-860b-ce3386950629" providerId="ADAL" clId="{C74EBC8B-98F0-4729-8611-F84A783E8399}" dt="2024-08-30T07:32:52.531" v="5410" actId="27636"/>
        <pc:sldMkLst>
          <pc:docMk/>
          <pc:sldMk cId="2708234057" sldId="262"/>
        </pc:sldMkLst>
        <pc:spChg chg="mod">
          <ac:chgData name="Director IET" userId="edff4733-8ca3-4011-860b-ce3386950629" providerId="ADAL" clId="{C74EBC8B-98F0-4729-8611-F84A783E8399}" dt="2024-08-30T07:32:23.591" v="5402" actId="26606"/>
          <ac:spMkLst>
            <pc:docMk/>
            <pc:sldMk cId="2708234057" sldId="262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2:52.531" v="5410" actId="27636"/>
          <ac:spMkLst>
            <pc:docMk/>
            <pc:sldMk cId="2708234057" sldId="262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2:23.591" v="5402" actId="26606"/>
          <ac:spMkLst>
            <pc:docMk/>
            <pc:sldMk cId="2708234057" sldId="262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32:23.591" v="5402" actId="26606"/>
          <ac:spMkLst>
            <pc:docMk/>
            <pc:sldMk cId="2708234057" sldId="262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2:23.591" v="5402" actId="26606"/>
          <ac:spMkLst>
            <pc:docMk/>
            <pc:sldMk cId="2708234057" sldId="262"/>
            <ac:spMk id="8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32:23.591" v="5402" actId="26606"/>
          <ac:spMkLst>
            <pc:docMk/>
            <pc:sldMk cId="2708234057" sldId="262"/>
            <ac:spMk id="13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30T07:32:23.591" v="5402" actId="26606"/>
          <ac:spMkLst>
            <pc:docMk/>
            <pc:sldMk cId="2708234057" sldId="262"/>
            <ac:spMk id="15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30T07:32:23.591" v="5402" actId="26606"/>
          <ac:spMkLst>
            <pc:docMk/>
            <pc:sldMk cId="2708234057" sldId="262"/>
            <ac:spMk id="17" creationId="{081E4A58-353D-44AE-B2FC-2A74E2E400F7}"/>
          </ac:spMkLst>
        </pc:spChg>
      </pc:sldChg>
      <pc:sldChg chg="addSp modSp mod setBg">
        <pc:chgData name="Director IET" userId="edff4733-8ca3-4011-860b-ce3386950629" providerId="ADAL" clId="{C74EBC8B-98F0-4729-8611-F84A783E8399}" dt="2024-08-30T07:33:17.061" v="5418" actId="20577"/>
        <pc:sldMkLst>
          <pc:docMk/>
          <pc:sldMk cId="2676293810" sldId="263"/>
        </pc:sldMkLst>
        <pc:spChg chg="mod">
          <ac:chgData name="Director IET" userId="edff4733-8ca3-4011-860b-ce3386950629" providerId="ADAL" clId="{C74EBC8B-98F0-4729-8611-F84A783E8399}" dt="2024-08-30T07:33:17.061" v="5418" actId="20577"/>
          <ac:spMkLst>
            <pc:docMk/>
            <pc:sldMk cId="2676293810" sldId="263"/>
            <ac:spMk id="2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33:03.386" v="5411" actId="26606"/>
          <ac:spMkLst>
            <pc:docMk/>
            <pc:sldMk cId="2676293810" sldId="263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3:03.386" v="5411" actId="26606"/>
          <ac:spMkLst>
            <pc:docMk/>
            <pc:sldMk cId="2676293810" sldId="263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33:03.386" v="5411" actId="26606"/>
          <ac:spMkLst>
            <pc:docMk/>
            <pc:sldMk cId="2676293810" sldId="263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3:03.386" v="5411" actId="26606"/>
          <ac:spMkLst>
            <pc:docMk/>
            <pc:sldMk cId="2676293810" sldId="263"/>
            <ac:spMk id="8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33:03.386" v="5411" actId="26606"/>
          <ac:spMkLst>
            <pc:docMk/>
            <pc:sldMk cId="2676293810" sldId="263"/>
            <ac:spMk id="13" creationId="{389575E1-3389-451A-A5F7-27854C25C599}"/>
          </ac:spMkLst>
        </pc:spChg>
        <pc:spChg chg="add">
          <ac:chgData name="Director IET" userId="edff4733-8ca3-4011-860b-ce3386950629" providerId="ADAL" clId="{C74EBC8B-98F0-4729-8611-F84A783E8399}" dt="2024-08-30T07:33:03.386" v="5411" actId="26606"/>
          <ac:spMkLst>
            <pc:docMk/>
            <pc:sldMk cId="2676293810" sldId="263"/>
            <ac:spMk id="15" creationId="{A53CCC5C-D88E-40FB-B30B-23DCDBD01D37}"/>
          </ac:spMkLst>
        </pc:spChg>
        <pc:spChg chg="add">
          <ac:chgData name="Director IET" userId="edff4733-8ca3-4011-860b-ce3386950629" providerId="ADAL" clId="{C74EBC8B-98F0-4729-8611-F84A783E8399}" dt="2024-08-30T07:33:03.386" v="5411" actId="26606"/>
          <ac:spMkLst>
            <pc:docMk/>
            <pc:sldMk cId="2676293810" sldId="263"/>
            <ac:spMk id="17" creationId="{081E4A58-353D-44AE-B2FC-2A74E2E400F7}"/>
          </ac:spMkLst>
        </pc:spChg>
      </pc:sldChg>
      <pc:sldChg chg="addSp modSp mod setBg modAnim">
        <pc:chgData name="Director IET" userId="edff4733-8ca3-4011-860b-ce3386950629" providerId="ADAL" clId="{C74EBC8B-98F0-4729-8611-F84A783E8399}" dt="2024-08-30T07:34:54.923" v="5467" actId="12"/>
        <pc:sldMkLst>
          <pc:docMk/>
          <pc:sldMk cId="1586669257" sldId="264"/>
        </pc:sldMkLst>
        <pc:spChg chg="mod">
          <ac:chgData name="Director IET" userId="edff4733-8ca3-4011-860b-ce3386950629" providerId="ADAL" clId="{C74EBC8B-98F0-4729-8611-F84A783E8399}" dt="2024-08-30T07:33:47.902" v="5419" actId="26606"/>
          <ac:spMkLst>
            <pc:docMk/>
            <pc:sldMk cId="1586669257" sldId="264"/>
            <ac:spMk id="2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34:54.923" v="5467" actId="12"/>
          <ac:spMkLst>
            <pc:docMk/>
            <pc:sldMk cId="1586669257" sldId="264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3:47.902" v="5419" actId="26606"/>
          <ac:spMkLst>
            <pc:docMk/>
            <pc:sldMk cId="1586669257" sldId="264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33:47.902" v="5419" actId="26606"/>
          <ac:spMkLst>
            <pc:docMk/>
            <pc:sldMk cId="1586669257" sldId="264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3:47.902" v="5419" actId="26606"/>
          <ac:spMkLst>
            <pc:docMk/>
            <pc:sldMk cId="1586669257" sldId="264"/>
            <ac:spMk id="8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33:47.902" v="5419" actId="26606"/>
          <ac:spMkLst>
            <pc:docMk/>
            <pc:sldMk cId="1586669257" sldId="264"/>
            <ac:spMk id="13" creationId="{389575E1-3389-451A-A5F7-27854C25C599}"/>
          </ac:spMkLst>
        </pc:spChg>
        <pc:spChg chg="add">
          <ac:chgData name="Director IET" userId="edff4733-8ca3-4011-860b-ce3386950629" providerId="ADAL" clId="{C74EBC8B-98F0-4729-8611-F84A783E8399}" dt="2024-08-30T07:33:47.902" v="5419" actId="26606"/>
          <ac:spMkLst>
            <pc:docMk/>
            <pc:sldMk cId="1586669257" sldId="264"/>
            <ac:spMk id="15" creationId="{A53CCC5C-D88E-40FB-B30B-23DCDBD01D37}"/>
          </ac:spMkLst>
        </pc:spChg>
        <pc:spChg chg="add">
          <ac:chgData name="Director IET" userId="edff4733-8ca3-4011-860b-ce3386950629" providerId="ADAL" clId="{C74EBC8B-98F0-4729-8611-F84A783E8399}" dt="2024-08-30T07:33:47.902" v="5419" actId="26606"/>
          <ac:spMkLst>
            <pc:docMk/>
            <pc:sldMk cId="1586669257" sldId="264"/>
            <ac:spMk id="17" creationId="{081E4A58-353D-44AE-B2FC-2A74E2E400F7}"/>
          </ac:spMkLst>
        </pc:spChg>
      </pc:sldChg>
      <pc:sldChg chg="addSp modSp add del mod setBg">
        <pc:chgData name="Director IET" userId="edff4733-8ca3-4011-860b-ce3386950629" providerId="ADAL" clId="{C74EBC8B-98F0-4729-8611-F84A783E8399}" dt="2024-08-30T07:40:41.349" v="5588" actId="255"/>
        <pc:sldMkLst>
          <pc:docMk/>
          <pc:sldMk cId="1517666564" sldId="265"/>
        </pc:sldMkLst>
        <pc:spChg chg="mod">
          <ac:chgData name="Director IET" userId="edff4733-8ca3-4011-860b-ce3386950629" providerId="ADAL" clId="{C74EBC8B-98F0-4729-8611-F84A783E8399}" dt="2024-08-30T07:39:25.511" v="5551" actId="26606"/>
          <ac:spMkLst>
            <pc:docMk/>
            <pc:sldMk cId="1517666564" sldId="265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0:41.349" v="5588" actId="255"/>
          <ac:spMkLst>
            <pc:docMk/>
            <pc:sldMk cId="1517666564" sldId="265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9:25.511" v="5551" actId="26606"/>
          <ac:spMkLst>
            <pc:docMk/>
            <pc:sldMk cId="1517666564" sldId="265"/>
            <ac:spMk id="4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9:25.511" v="5551" actId="26606"/>
          <ac:spMkLst>
            <pc:docMk/>
            <pc:sldMk cId="1517666564" sldId="265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9:25.511" v="5551" actId="26606"/>
          <ac:spMkLst>
            <pc:docMk/>
            <pc:sldMk cId="1517666564" sldId="265"/>
            <ac:spMk id="8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39:25.511" v="5551" actId="26606"/>
          <ac:spMkLst>
            <pc:docMk/>
            <pc:sldMk cId="1517666564" sldId="265"/>
            <ac:spMk id="13" creationId="{C2554CA6-288E-4202-BC52-2E5A8F0C0AED}"/>
          </ac:spMkLst>
        </pc:spChg>
        <pc:spChg chg="add">
          <ac:chgData name="Director IET" userId="edff4733-8ca3-4011-860b-ce3386950629" providerId="ADAL" clId="{C74EBC8B-98F0-4729-8611-F84A783E8399}" dt="2024-08-30T07:39:25.511" v="5551" actId="26606"/>
          <ac:spMkLst>
            <pc:docMk/>
            <pc:sldMk cId="1517666564" sldId="265"/>
            <ac:spMk id="15" creationId="{B10BB131-AC8E-4A8E-A5D1-36260F720C3B}"/>
          </ac:spMkLst>
        </pc:spChg>
        <pc:spChg chg="add">
          <ac:chgData name="Director IET" userId="edff4733-8ca3-4011-860b-ce3386950629" providerId="ADAL" clId="{C74EBC8B-98F0-4729-8611-F84A783E8399}" dt="2024-08-30T07:39:25.511" v="5551" actId="26606"/>
          <ac:spMkLst>
            <pc:docMk/>
            <pc:sldMk cId="1517666564" sldId="265"/>
            <ac:spMk id="17" creationId="{5B7778FC-632E-4DCA-A7CB-0D7731CCF970}"/>
          </ac:spMkLst>
        </pc:spChg>
        <pc:spChg chg="add">
          <ac:chgData name="Director IET" userId="edff4733-8ca3-4011-860b-ce3386950629" providerId="ADAL" clId="{C74EBC8B-98F0-4729-8611-F84A783E8399}" dt="2024-08-30T07:39:25.511" v="5551" actId="26606"/>
          <ac:spMkLst>
            <pc:docMk/>
            <pc:sldMk cId="1517666564" sldId="265"/>
            <ac:spMk id="19" creationId="{FA23A907-97FB-4A8F-880A-DD77401C4296}"/>
          </ac:spMkLst>
        </pc:spChg>
      </pc:sldChg>
      <pc:sldChg chg="addSp delSp modSp mod setBg">
        <pc:chgData name="Director IET" userId="edff4733-8ca3-4011-860b-ce3386950629" providerId="ADAL" clId="{C74EBC8B-98F0-4729-8611-F84A783E8399}" dt="2024-08-30T07:43:10.361" v="5656" actId="20577"/>
        <pc:sldMkLst>
          <pc:docMk/>
          <pc:sldMk cId="2496102411" sldId="266"/>
        </pc:sldMkLst>
        <pc:spChg chg="mo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3:10.361" v="5656" actId="20577"/>
          <ac:spMkLst>
            <pc:docMk/>
            <pc:sldMk cId="2496102411" sldId="266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8" creationId="{00000000-0000-0000-0000-000000000000}"/>
          </ac:spMkLst>
        </pc:spChg>
        <pc:spChg chg="add del">
          <ac:chgData name="Director IET" userId="edff4733-8ca3-4011-860b-ce3386950629" providerId="ADAL" clId="{C74EBC8B-98F0-4729-8611-F84A783E8399}" dt="2024-08-30T07:41:18.639" v="5590" actId="26606"/>
          <ac:spMkLst>
            <pc:docMk/>
            <pc:sldMk cId="2496102411" sldId="266"/>
            <ac:spMk id="13" creationId="{C2554CA6-288E-4202-BC52-2E5A8F0C0AED}"/>
          </ac:spMkLst>
        </pc:spChg>
        <pc:spChg chg="add del">
          <ac:chgData name="Director IET" userId="edff4733-8ca3-4011-860b-ce3386950629" providerId="ADAL" clId="{C74EBC8B-98F0-4729-8611-F84A783E8399}" dt="2024-08-30T07:41:18.639" v="5590" actId="26606"/>
          <ac:spMkLst>
            <pc:docMk/>
            <pc:sldMk cId="2496102411" sldId="266"/>
            <ac:spMk id="15" creationId="{B10BB131-AC8E-4A8E-A5D1-36260F720C3B}"/>
          </ac:spMkLst>
        </pc:spChg>
        <pc:spChg chg="add del">
          <ac:chgData name="Director IET" userId="edff4733-8ca3-4011-860b-ce3386950629" providerId="ADAL" clId="{C74EBC8B-98F0-4729-8611-F84A783E8399}" dt="2024-08-30T07:41:18.639" v="5590" actId="26606"/>
          <ac:spMkLst>
            <pc:docMk/>
            <pc:sldMk cId="2496102411" sldId="266"/>
            <ac:spMk id="17" creationId="{5B7778FC-632E-4DCA-A7CB-0D7731CCF970}"/>
          </ac:spMkLst>
        </pc:spChg>
        <pc:spChg chg="add del">
          <ac:chgData name="Director IET" userId="edff4733-8ca3-4011-860b-ce3386950629" providerId="ADAL" clId="{C74EBC8B-98F0-4729-8611-F84A783E8399}" dt="2024-08-30T07:41:18.639" v="5590" actId="26606"/>
          <ac:spMkLst>
            <pc:docMk/>
            <pc:sldMk cId="2496102411" sldId="266"/>
            <ac:spMk id="19" creationId="{FA23A907-97FB-4A8F-880A-DD77401C4296}"/>
          </ac:spMkLst>
        </pc:spChg>
        <pc:spChg chg="ad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21" creationId="{9F835A99-04AC-494A-A572-AFE8413CC938}"/>
          </ac:spMkLst>
        </pc:spChg>
        <pc:spChg chg="ad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22" creationId="{1709F1D5-B0F1-4714-A239-E5B61C161915}"/>
          </ac:spMkLst>
        </pc:spChg>
        <pc:spChg chg="ad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23" creationId="{7B786209-1B0B-4CA9-9BDD-F7327066A84D}"/>
          </ac:spMkLst>
        </pc:spChg>
        <pc:spChg chg="ad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24" creationId="{228FB460-D3FF-4440-A020-05982A09E517}"/>
          </ac:spMkLst>
        </pc:spChg>
        <pc:spChg chg="ad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25" creationId="{2D2964BB-484D-45AE-AD66-D407D0629652}"/>
          </ac:spMkLst>
        </pc:spChg>
        <pc:spChg chg="ad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26" creationId="{14847E93-7DC1-4D4B-8829-B19AA7137C50}"/>
          </ac:spMkLst>
        </pc:spChg>
        <pc:spChg chg="ad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27" creationId="{6691AC69-A76E-4DAB-B565-468B6B87ACF3}"/>
          </ac:spMkLst>
        </pc:spChg>
        <pc:spChg chg="add">
          <ac:chgData name="Director IET" userId="edff4733-8ca3-4011-860b-ce3386950629" providerId="ADAL" clId="{C74EBC8B-98F0-4729-8611-F84A783E8399}" dt="2024-08-30T07:41:18.652" v="5591" actId="26606"/>
          <ac:spMkLst>
            <pc:docMk/>
            <pc:sldMk cId="2496102411" sldId="266"/>
            <ac:spMk id="28" creationId="{5566D6E1-03A1-4D73-A4E0-35D74D568A04}"/>
          </ac:spMkLst>
        </pc:spChg>
      </pc:sldChg>
      <pc:sldChg chg="addSp delSp modSp mod setBg modAnim">
        <pc:chgData name="Director IET" userId="edff4733-8ca3-4011-860b-ce3386950629" providerId="ADAL" clId="{C74EBC8B-98F0-4729-8611-F84A783E8399}" dt="2024-08-30T07:38:42.261" v="5548" actId="20577"/>
        <pc:sldMkLst>
          <pc:docMk/>
          <pc:sldMk cId="342822829" sldId="267"/>
        </pc:sldMkLst>
        <pc:spChg chg="mod">
          <ac:chgData name="Director IET" userId="edff4733-8ca3-4011-860b-ce3386950629" providerId="ADAL" clId="{C74EBC8B-98F0-4729-8611-F84A783E8399}" dt="2024-08-30T07:36:52.006" v="5488"/>
          <ac:spMkLst>
            <pc:docMk/>
            <pc:sldMk cId="342822829" sldId="267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8:42.261" v="5548" actId="20577"/>
          <ac:spMkLst>
            <pc:docMk/>
            <pc:sldMk cId="342822829" sldId="267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6:11.805" v="5472" actId="26606"/>
          <ac:spMkLst>
            <pc:docMk/>
            <pc:sldMk cId="342822829" sldId="267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36:11.805" v="5472" actId="26606"/>
          <ac:spMkLst>
            <pc:docMk/>
            <pc:sldMk cId="342822829" sldId="267"/>
            <ac:spMk id="5" creationId="{00000000-0000-0000-0000-000000000000}"/>
          </ac:spMkLst>
        </pc:spChg>
        <pc:spChg chg="del">
          <ac:chgData name="Director IET" userId="edff4733-8ca3-4011-860b-ce3386950629" providerId="ADAL" clId="{C74EBC8B-98F0-4729-8611-F84A783E8399}" dt="2024-08-30T07:35:14.713" v="5469" actId="21"/>
          <ac:spMkLst>
            <pc:docMk/>
            <pc:sldMk cId="342822829" sldId="267"/>
            <ac:spMk id="6" creationId="{00000000-0000-0000-0000-000000000000}"/>
          </ac:spMkLst>
        </pc:spChg>
        <pc:spChg chg="del">
          <ac:chgData name="Director IET" userId="edff4733-8ca3-4011-860b-ce3386950629" providerId="ADAL" clId="{C74EBC8B-98F0-4729-8611-F84A783E8399}" dt="2024-08-30T07:35:09.084" v="5468" actId="21"/>
          <ac:spMkLst>
            <pc:docMk/>
            <pc:sldMk cId="342822829" sldId="267"/>
            <ac:spMk id="7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6:11.805" v="5472" actId="26606"/>
          <ac:spMkLst>
            <pc:docMk/>
            <pc:sldMk cId="342822829" sldId="267"/>
            <ac:spMk id="8" creationId="{00000000-0000-0000-0000-000000000000}"/>
          </ac:spMkLst>
        </pc:spChg>
        <pc:spChg chg="add del">
          <ac:chgData name="Director IET" userId="edff4733-8ca3-4011-860b-ce3386950629" providerId="ADAL" clId="{C74EBC8B-98F0-4729-8611-F84A783E8399}" dt="2024-08-30T07:36:11.800" v="5471" actId="26606"/>
          <ac:spMkLst>
            <pc:docMk/>
            <pc:sldMk cId="342822829" sldId="267"/>
            <ac:spMk id="13" creationId="{100EDD19-6802-4EC3-95CE-CFFAB042CFD6}"/>
          </ac:spMkLst>
        </pc:spChg>
        <pc:spChg chg="add del">
          <ac:chgData name="Director IET" userId="edff4733-8ca3-4011-860b-ce3386950629" providerId="ADAL" clId="{C74EBC8B-98F0-4729-8611-F84A783E8399}" dt="2024-08-30T07:36:11.800" v="5471" actId="26606"/>
          <ac:spMkLst>
            <pc:docMk/>
            <pc:sldMk cId="342822829" sldId="267"/>
            <ac:spMk id="15" creationId="{DB17E863-922E-4C26-BD64-E8FD41D28661}"/>
          </ac:spMkLst>
        </pc:spChg>
        <pc:spChg chg="add">
          <ac:chgData name="Director IET" userId="edff4733-8ca3-4011-860b-ce3386950629" providerId="ADAL" clId="{C74EBC8B-98F0-4729-8611-F84A783E8399}" dt="2024-08-30T07:36:11.805" v="5472" actId="26606"/>
          <ac:spMkLst>
            <pc:docMk/>
            <pc:sldMk cId="342822829" sldId="267"/>
            <ac:spMk id="17" creationId="{777A147A-9ED8-46B4-8660-1B3C2AA880B5}"/>
          </ac:spMkLst>
        </pc:spChg>
        <pc:spChg chg="add">
          <ac:chgData name="Director IET" userId="edff4733-8ca3-4011-860b-ce3386950629" providerId="ADAL" clId="{C74EBC8B-98F0-4729-8611-F84A783E8399}" dt="2024-08-30T07:36:11.805" v="5472" actId="26606"/>
          <ac:spMkLst>
            <pc:docMk/>
            <pc:sldMk cId="342822829" sldId="267"/>
            <ac:spMk id="18" creationId="{5D6C15A0-C087-4593-8414-2B4EC1CDC3DE}"/>
          </ac:spMkLst>
        </pc:spChg>
      </pc:sldChg>
      <pc:sldChg chg="addSp delSp modSp mod setBg">
        <pc:chgData name="Director IET" userId="edff4733-8ca3-4011-860b-ce3386950629" providerId="ADAL" clId="{C74EBC8B-98F0-4729-8611-F84A783E8399}" dt="2024-08-30T07:46:26.174" v="5698" actId="26606"/>
        <pc:sldMkLst>
          <pc:docMk/>
          <pc:sldMk cId="1978431642" sldId="268"/>
        </pc:sldMkLst>
        <pc:spChg chg="mod">
          <ac:chgData name="Director IET" userId="edff4733-8ca3-4011-860b-ce3386950629" providerId="ADAL" clId="{C74EBC8B-98F0-4729-8611-F84A783E8399}" dt="2024-08-30T07:46:26.174" v="5698" actId="26606"/>
          <ac:spMkLst>
            <pc:docMk/>
            <pc:sldMk cId="1978431642" sldId="268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6:26.174" v="5698" actId="26606"/>
          <ac:spMkLst>
            <pc:docMk/>
            <pc:sldMk cId="1978431642" sldId="268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6:26.174" v="5698" actId="26606"/>
          <ac:spMkLst>
            <pc:docMk/>
            <pc:sldMk cId="1978431642" sldId="268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46:26.174" v="5698" actId="26606"/>
          <ac:spMkLst>
            <pc:docMk/>
            <pc:sldMk cId="1978431642" sldId="268"/>
            <ac:spMk id="5" creationId="{00000000-0000-0000-0000-000000000000}"/>
          </ac:spMkLst>
        </pc:spChg>
        <pc:spChg chg="del">
          <ac:chgData name="Director IET" userId="edff4733-8ca3-4011-860b-ce3386950629" providerId="ADAL" clId="{C74EBC8B-98F0-4729-8611-F84A783E8399}" dt="2024-08-30T07:46:19.154" v="5697" actId="21"/>
          <ac:spMkLst>
            <pc:docMk/>
            <pc:sldMk cId="1978431642" sldId="268"/>
            <ac:spMk id="6" creationId="{00000000-0000-0000-0000-000000000000}"/>
          </ac:spMkLst>
        </pc:spChg>
        <pc:spChg chg="del">
          <ac:chgData name="Director IET" userId="edff4733-8ca3-4011-860b-ce3386950629" providerId="ADAL" clId="{C74EBC8B-98F0-4729-8611-F84A783E8399}" dt="2024-08-30T07:46:14.403" v="5696" actId="21"/>
          <ac:spMkLst>
            <pc:docMk/>
            <pc:sldMk cId="1978431642" sldId="268"/>
            <ac:spMk id="7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6:26.174" v="5698" actId="26606"/>
          <ac:spMkLst>
            <pc:docMk/>
            <pc:sldMk cId="1978431642" sldId="268"/>
            <ac:spMk id="8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46:26.174" v="5698" actId="26606"/>
          <ac:spMkLst>
            <pc:docMk/>
            <pc:sldMk cId="1978431642" sldId="268"/>
            <ac:spMk id="13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30T07:46:26.174" v="5698" actId="26606"/>
          <ac:spMkLst>
            <pc:docMk/>
            <pc:sldMk cId="1978431642" sldId="268"/>
            <ac:spMk id="15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30T07:46:26.174" v="5698" actId="26606"/>
          <ac:spMkLst>
            <pc:docMk/>
            <pc:sldMk cId="1978431642" sldId="268"/>
            <ac:spMk id="17" creationId="{081E4A58-353D-44AE-B2FC-2A74E2E400F7}"/>
          </ac:spMkLst>
        </pc:spChg>
      </pc:sldChg>
      <pc:sldChg chg="addSp modSp mod setBg">
        <pc:chgData name="Director IET" userId="edff4733-8ca3-4011-860b-ce3386950629" providerId="ADAL" clId="{C74EBC8B-98F0-4729-8611-F84A783E8399}" dt="2024-08-30T07:46:55.854" v="5707" actId="20577"/>
        <pc:sldMkLst>
          <pc:docMk/>
          <pc:sldMk cId="2415972748" sldId="269"/>
        </pc:sldMkLst>
        <pc:spChg chg="mod">
          <ac:chgData name="Director IET" userId="edff4733-8ca3-4011-860b-ce3386950629" providerId="ADAL" clId="{C74EBC8B-98F0-4729-8611-F84A783E8399}" dt="2024-08-30T07:46:55.854" v="5707" actId="20577"/>
          <ac:spMkLst>
            <pc:docMk/>
            <pc:sldMk cId="2415972748" sldId="269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6:47.679" v="5699" actId="26606"/>
          <ac:spMkLst>
            <pc:docMk/>
            <pc:sldMk cId="2415972748" sldId="269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6:47.679" v="5699" actId="26606"/>
          <ac:spMkLst>
            <pc:docMk/>
            <pc:sldMk cId="2415972748" sldId="269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46:47.679" v="5699" actId="26606"/>
          <ac:spMkLst>
            <pc:docMk/>
            <pc:sldMk cId="2415972748" sldId="269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6:47.679" v="5699" actId="26606"/>
          <ac:spMkLst>
            <pc:docMk/>
            <pc:sldMk cId="2415972748" sldId="269"/>
            <ac:spMk id="8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46:47.679" v="5699" actId="26606"/>
          <ac:spMkLst>
            <pc:docMk/>
            <pc:sldMk cId="2415972748" sldId="269"/>
            <ac:spMk id="13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30T07:46:47.679" v="5699" actId="26606"/>
          <ac:spMkLst>
            <pc:docMk/>
            <pc:sldMk cId="2415972748" sldId="269"/>
            <ac:spMk id="15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30T07:46:47.679" v="5699" actId="26606"/>
          <ac:spMkLst>
            <pc:docMk/>
            <pc:sldMk cId="2415972748" sldId="269"/>
            <ac:spMk id="17" creationId="{081E4A58-353D-44AE-B2FC-2A74E2E400F7}"/>
          </ac:spMkLst>
        </pc:spChg>
      </pc:sldChg>
      <pc:sldChg chg="addSp modSp mod setBg">
        <pc:chgData name="Director IET" userId="edff4733-8ca3-4011-860b-ce3386950629" providerId="ADAL" clId="{C74EBC8B-98F0-4729-8611-F84A783E8399}" dt="2024-08-30T07:47:31.244" v="5710" actId="26606"/>
        <pc:sldMkLst>
          <pc:docMk/>
          <pc:sldMk cId="1091033328" sldId="270"/>
        </pc:sldMkLst>
        <pc:spChg chg="mod">
          <ac:chgData name="Director IET" userId="edff4733-8ca3-4011-860b-ce3386950629" providerId="ADAL" clId="{C74EBC8B-98F0-4729-8611-F84A783E8399}" dt="2024-08-30T07:47:31.244" v="5710" actId="26606"/>
          <ac:spMkLst>
            <pc:docMk/>
            <pc:sldMk cId="1091033328" sldId="270"/>
            <ac:spMk id="2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47:31.244" v="5710" actId="26606"/>
          <ac:spMkLst>
            <pc:docMk/>
            <pc:sldMk cId="1091033328" sldId="270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7:31.244" v="5710" actId="26606"/>
          <ac:spMkLst>
            <pc:docMk/>
            <pc:sldMk cId="1091033328" sldId="270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47:31.244" v="5710" actId="26606"/>
          <ac:spMkLst>
            <pc:docMk/>
            <pc:sldMk cId="1091033328" sldId="270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7:31.244" v="5710" actId="26606"/>
          <ac:spMkLst>
            <pc:docMk/>
            <pc:sldMk cId="1091033328" sldId="270"/>
            <ac:spMk id="8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47:31.244" v="5710" actId="26606"/>
          <ac:spMkLst>
            <pc:docMk/>
            <pc:sldMk cId="1091033328" sldId="270"/>
            <ac:spMk id="13" creationId="{389575E1-3389-451A-A5F7-27854C25C599}"/>
          </ac:spMkLst>
        </pc:spChg>
        <pc:spChg chg="add">
          <ac:chgData name="Director IET" userId="edff4733-8ca3-4011-860b-ce3386950629" providerId="ADAL" clId="{C74EBC8B-98F0-4729-8611-F84A783E8399}" dt="2024-08-30T07:47:31.244" v="5710" actId="26606"/>
          <ac:spMkLst>
            <pc:docMk/>
            <pc:sldMk cId="1091033328" sldId="270"/>
            <ac:spMk id="15" creationId="{A53CCC5C-D88E-40FB-B30B-23DCDBD01D37}"/>
          </ac:spMkLst>
        </pc:spChg>
        <pc:spChg chg="add">
          <ac:chgData name="Director IET" userId="edff4733-8ca3-4011-860b-ce3386950629" providerId="ADAL" clId="{C74EBC8B-98F0-4729-8611-F84A783E8399}" dt="2024-08-30T07:47:31.244" v="5710" actId="26606"/>
          <ac:spMkLst>
            <pc:docMk/>
            <pc:sldMk cId="1091033328" sldId="270"/>
            <ac:spMk id="17" creationId="{081E4A58-353D-44AE-B2FC-2A74E2E400F7}"/>
          </ac:spMkLst>
        </pc:spChg>
      </pc:sldChg>
      <pc:sldChg chg="addSp modSp mod setBg">
        <pc:chgData name="Director IET" userId="edff4733-8ca3-4011-860b-ce3386950629" providerId="ADAL" clId="{C74EBC8B-98F0-4729-8611-F84A783E8399}" dt="2024-08-30T07:48:12.275" v="5713" actId="26606"/>
        <pc:sldMkLst>
          <pc:docMk/>
          <pc:sldMk cId="2525481086" sldId="272"/>
        </pc:sldMkLst>
        <pc:spChg chg="mod">
          <ac:chgData name="Director IET" userId="edff4733-8ca3-4011-860b-ce3386950629" providerId="ADAL" clId="{C74EBC8B-98F0-4729-8611-F84A783E8399}" dt="2024-08-30T07:48:12.275" v="5713" actId="26606"/>
          <ac:spMkLst>
            <pc:docMk/>
            <pc:sldMk cId="2525481086" sldId="272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8:12.275" v="5713" actId="26606"/>
          <ac:spMkLst>
            <pc:docMk/>
            <pc:sldMk cId="2525481086" sldId="272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8:12.275" v="5713" actId="26606"/>
          <ac:spMkLst>
            <pc:docMk/>
            <pc:sldMk cId="2525481086" sldId="272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48:12.275" v="5713" actId="26606"/>
          <ac:spMkLst>
            <pc:docMk/>
            <pc:sldMk cId="2525481086" sldId="272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8:12.275" v="5713" actId="26606"/>
          <ac:spMkLst>
            <pc:docMk/>
            <pc:sldMk cId="2525481086" sldId="272"/>
            <ac:spMk id="6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48:12.275" v="5713" actId="26606"/>
          <ac:spMkLst>
            <pc:docMk/>
            <pc:sldMk cId="2525481086" sldId="272"/>
            <ac:spMk id="11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30T07:48:12.275" v="5713" actId="26606"/>
          <ac:spMkLst>
            <pc:docMk/>
            <pc:sldMk cId="2525481086" sldId="272"/>
            <ac:spMk id="13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30T07:48:12.275" v="5713" actId="26606"/>
          <ac:spMkLst>
            <pc:docMk/>
            <pc:sldMk cId="2525481086" sldId="272"/>
            <ac:spMk id="15" creationId="{081E4A58-353D-44AE-B2FC-2A74E2E400F7}"/>
          </ac:spMkLst>
        </pc:spChg>
      </pc:sldChg>
      <pc:sldChg chg="addSp modSp mod setBg">
        <pc:chgData name="Director IET" userId="edff4733-8ca3-4011-860b-ce3386950629" providerId="ADAL" clId="{C74EBC8B-98F0-4729-8611-F84A783E8399}" dt="2024-08-30T07:47:02.664" v="5708" actId="26606"/>
        <pc:sldMkLst>
          <pc:docMk/>
          <pc:sldMk cId="271231704" sldId="273"/>
        </pc:sldMkLst>
        <pc:spChg chg="mod">
          <ac:chgData name="Director IET" userId="edff4733-8ca3-4011-860b-ce3386950629" providerId="ADAL" clId="{C74EBC8B-98F0-4729-8611-F84A783E8399}" dt="2024-08-30T07:47:02.664" v="5708" actId="26606"/>
          <ac:spMkLst>
            <pc:docMk/>
            <pc:sldMk cId="271231704" sldId="273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7:02.664" v="5708" actId="26606"/>
          <ac:spMkLst>
            <pc:docMk/>
            <pc:sldMk cId="271231704" sldId="273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7:02.664" v="5708" actId="26606"/>
          <ac:spMkLst>
            <pc:docMk/>
            <pc:sldMk cId="271231704" sldId="273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47:02.664" v="5708" actId="26606"/>
          <ac:spMkLst>
            <pc:docMk/>
            <pc:sldMk cId="271231704" sldId="273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7:02.664" v="5708" actId="26606"/>
          <ac:spMkLst>
            <pc:docMk/>
            <pc:sldMk cId="271231704" sldId="273"/>
            <ac:spMk id="6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47:02.664" v="5708" actId="26606"/>
          <ac:spMkLst>
            <pc:docMk/>
            <pc:sldMk cId="271231704" sldId="273"/>
            <ac:spMk id="11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30T07:47:02.664" v="5708" actId="26606"/>
          <ac:spMkLst>
            <pc:docMk/>
            <pc:sldMk cId="271231704" sldId="273"/>
            <ac:spMk id="13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30T07:47:02.664" v="5708" actId="26606"/>
          <ac:spMkLst>
            <pc:docMk/>
            <pc:sldMk cId="271231704" sldId="273"/>
            <ac:spMk id="15" creationId="{081E4A58-353D-44AE-B2FC-2A74E2E400F7}"/>
          </ac:spMkLst>
        </pc:spChg>
      </pc:sldChg>
      <pc:sldChg chg="addSp modSp mod setBg modAnim">
        <pc:chgData name="Director IET" userId="edff4733-8ca3-4011-860b-ce3386950629" providerId="ADAL" clId="{C74EBC8B-98F0-4729-8611-F84A783E8399}" dt="2024-08-30T05:22:30.657" v="4441" actId="27636"/>
        <pc:sldMkLst>
          <pc:docMk/>
          <pc:sldMk cId="2198647220" sldId="274"/>
        </pc:sldMkLst>
        <pc:spChg chg="mod">
          <ac:chgData name="Director IET" userId="edff4733-8ca3-4011-860b-ce3386950629" providerId="ADAL" clId="{C74EBC8B-98F0-4729-8611-F84A783E8399}" dt="2024-08-28T04:45:55.451" v="3616" actId="26606"/>
          <ac:spMkLst>
            <pc:docMk/>
            <pc:sldMk cId="2198647220" sldId="274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5:22:30.657" v="4441" actId="27636"/>
          <ac:spMkLst>
            <pc:docMk/>
            <pc:sldMk cId="2198647220" sldId="274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5:55.451" v="3616" actId="26606"/>
          <ac:spMkLst>
            <pc:docMk/>
            <pc:sldMk cId="2198647220" sldId="274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28T04:45:55.451" v="3616" actId="26606"/>
          <ac:spMkLst>
            <pc:docMk/>
            <pc:sldMk cId="2198647220" sldId="274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5:55.451" v="3616" actId="26606"/>
          <ac:spMkLst>
            <pc:docMk/>
            <pc:sldMk cId="2198647220" sldId="274"/>
            <ac:spMk id="6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28T04:45:55.451" v="3616" actId="26606"/>
          <ac:spMkLst>
            <pc:docMk/>
            <pc:sldMk cId="2198647220" sldId="274"/>
            <ac:spMk id="11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28T04:45:55.451" v="3616" actId="26606"/>
          <ac:spMkLst>
            <pc:docMk/>
            <pc:sldMk cId="2198647220" sldId="274"/>
            <ac:spMk id="13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28T04:45:55.451" v="3616" actId="26606"/>
          <ac:spMkLst>
            <pc:docMk/>
            <pc:sldMk cId="2198647220" sldId="274"/>
            <ac:spMk id="15" creationId="{081E4A58-353D-44AE-B2FC-2A74E2E400F7}"/>
          </ac:spMkLst>
        </pc:spChg>
      </pc:sldChg>
      <pc:sldChg chg="addSp modSp mod setBg">
        <pc:chgData name="Director IET" userId="edff4733-8ca3-4011-860b-ce3386950629" providerId="ADAL" clId="{C74EBC8B-98F0-4729-8611-F84A783E8399}" dt="2024-08-30T07:40:22.028" v="5584" actId="20577"/>
        <pc:sldMkLst>
          <pc:docMk/>
          <pc:sldMk cId="1989175711" sldId="276"/>
        </pc:sldMkLst>
        <pc:spChg chg="mod">
          <ac:chgData name="Director IET" userId="edff4733-8ca3-4011-860b-ce3386950629" providerId="ADAL" clId="{C74EBC8B-98F0-4729-8611-F84A783E8399}" dt="2024-08-30T07:40:22.028" v="5584" actId="20577"/>
          <ac:spMkLst>
            <pc:docMk/>
            <pc:sldMk cId="1989175711" sldId="276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6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11" creationId="{1709F1D5-B0F1-4714-A239-E5B61C161915}"/>
          </ac:spMkLst>
        </pc:spChg>
        <pc:spChg chg="ad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13" creationId="{228FB460-D3FF-4440-A020-05982A09E517}"/>
          </ac:spMkLst>
        </pc:spChg>
        <pc:spChg chg="ad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15" creationId="{14847E93-7DC1-4D4B-8829-B19AA7137C50}"/>
          </ac:spMkLst>
        </pc:spChg>
        <pc:spChg chg="ad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17" creationId="{5566D6E1-03A1-4D73-A4E0-35D74D568A04}"/>
          </ac:spMkLst>
        </pc:spChg>
        <pc:spChg chg="ad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19" creationId="{9F835A99-04AC-494A-A572-AFE8413CC938}"/>
          </ac:spMkLst>
        </pc:spChg>
        <pc:spChg chg="ad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21" creationId="{7B786209-1B0B-4CA9-9BDD-F7327066A84D}"/>
          </ac:spMkLst>
        </pc:spChg>
        <pc:spChg chg="ad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23" creationId="{2D2964BB-484D-45AE-AD66-D407D0629652}"/>
          </ac:spMkLst>
        </pc:spChg>
        <pc:spChg chg="add">
          <ac:chgData name="Director IET" userId="edff4733-8ca3-4011-860b-ce3386950629" providerId="ADAL" clId="{C74EBC8B-98F0-4729-8611-F84A783E8399}" dt="2024-08-30T07:39:34.367" v="5552" actId="26606"/>
          <ac:spMkLst>
            <pc:docMk/>
            <pc:sldMk cId="1989175711" sldId="276"/>
            <ac:spMk id="25" creationId="{6691AC69-A76E-4DAB-B565-468B6B87ACF3}"/>
          </ac:spMkLst>
        </pc:spChg>
      </pc:sldChg>
      <pc:sldChg chg="addSp modSp mod setBg">
        <pc:chgData name="Director IET" userId="edff4733-8ca3-4011-860b-ce3386950629" providerId="ADAL" clId="{C74EBC8B-98F0-4729-8611-F84A783E8399}" dt="2024-08-30T07:38:56.720" v="5549" actId="26606"/>
        <pc:sldMkLst>
          <pc:docMk/>
          <pc:sldMk cId="2123168074" sldId="277"/>
        </pc:sldMkLst>
        <pc:spChg chg="mod">
          <ac:chgData name="Director IET" userId="edff4733-8ca3-4011-860b-ce3386950629" providerId="ADAL" clId="{C74EBC8B-98F0-4729-8611-F84A783E8399}" dt="2024-08-30T07:38:56.720" v="5549" actId="26606"/>
          <ac:spMkLst>
            <pc:docMk/>
            <pc:sldMk cId="2123168074" sldId="277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8:56.720" v="5549" actId="26606"/>
          <ac:spMkLst>
            <pc:docMk/>
            <pc:sldMk cId="2123168074" sldId="277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8:56.720" v="5549" actId="26606"/>
          <ac:spMkLst>
            <pc:docMk/>
            <pc:sldMk cId="2123168074" sldId="277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38:56.720" v="5549" actId="26606"/>
          <ac:spMkLst>
            <pc:docMk/>
            <pc:sldMk cId="2123168074" sldId="277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8:56.720" v="5549" actId="26606"/>
          <ac:spMkLst>
            <pc:docMk/>
            <pc:sldMk cId="2123168074" sldId="277"/>
            <ac:spMk id="6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38:56.720" v="5549" actId="26606"/>
          <ac:spMkLst>
            <pc:docMk/>
            <pc:sldMk cId="2123168074" sldId="277"/>
            <ac:spMk id="11" creationId="{C2554CA6-288E-4202-BC52-2E5A8F0C0AED}"/>
          </ac:spMkLst>
        </pc:spChg>
        <pc:spChg chg="add">
          <ac:chgData name="Director IET" userId="edff4733-8ca3-4011-860b-ce3386950629" providerId="ADAL" clId="{C74EBC8B-98F0-4729-8611-F84A783E8399}" dt="2024-08-30T07:38:56.720" v="5549" actId="26606"/>
          <ac:spMkLst>
            <pc:docMk/>
            <pc:sldMk cId="2123168074" sldId="277"/>
            <ac:spMk id="13" creationId="{B10BB131-AC8E-4A8E-A5D1-36260F720C3B}"/>
          </ac:spMkLst>
        </pc:spChg>
        <pc:spChg chg="add">
          <ac:chgData name="Director IET" userId="edff4733-8ca3-4011-860b-ce3386950629" providerId="ADAL" clId="{C74EBC8B-98F0-4729-8611-F84A783E8399}" dt="2024-08-30T07:38:56.720" v="5549" actId="26606"/>
          <ac:spMkLst>
            <pc:docMk/>
            <pc:sldMk cId="2123168074" sldId="277"/>
            <ac:spMk id="15" creationId="{5B7778FC-632E-4DCA-A7CB-0D7731CCF970}"/>
          </ac:spMkLst>
        </pc:spChg>
        <pc:spChg chg="add">
          <ac:chgData name="Director IET" userId="edff4733-8ca3-4011-860b-ce3386950629" providerId="ADAL" clId="{C74EBC8B-98F0-4729-8611-F84A783E8399}" dt="2024-08-30T07:38:56.720" v="5549" actId="26606"/>
          <ac:spMkLst>
            <pc:docMk/>
            <pc:sldMk cId="2123168074" sldId="277"/>
            <ac:spMk id="17" creationId="{FA23A907-97FB-4A8F-880A-DD77401C4296}"/>
          </ac:spMkLst>
        </pc:spChg>
      </pc:sldChg>
      <pc:sldChg chg="addSp modSp mod setBg">
        <pc:chgData name="Director IET" userId="edff4733-8ca3-4011-860b-ce3386950629" providerId="ADAL" clId="{C74EBC8B-98F0-4729-8611-F84A783E8399}" dt="2024-08-30T07:39:02.049" v="5550" actId="26606"/>
        <pc:sldMkLst>
          <pc:docMk/>
          <pc:sldMk cId="2289891172" sldId="279"/>
        </pc:sldMkLst>
        <pc:spChg chg="mod">
          <ac:chgData name="Director IET" userId="edff4733-8ca3-4011-860b-ce3386950629" providerId="ADAL" clId="{C74EBC8B-98F0-4729-8611-F84A783E8399}" dt="2024-08-30T07:39:02.049" v="5550" actId="26606"/>
          <ac:spMkLst>
            <pc:docMk/>
            <pc:sldMk cId="2289891172" sldId="279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9:02.049" v="5550" actId="26606"/>
          <ac:spMkLst>
            <pc:docMk/>
            <pc:sldMk cId="2289891172" sldId="279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9:02.049" v="5550" actId="26606"/>
          <ac:spMkLst>
            <pc:docMk/>
            <pc:sldMk cId="2289891172" sldId="279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39:02.049" v="5550" actId="26606"/>
          <ac:spMkLst>
            <pc:docMk/>
            <pc:sldMk cId="2289891172" sldId="279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39:02.049" v="5550" actId="26606"/>
          <ac:spMkLst>
            <pc:docMk/>
            <pc:sldMk cId="2289891172" sldId="279"/>
            <ac:spMk id="6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30T07:39:02.049" v="5550" actId="26606"/>
          <ac:spMkLst>
            <pc:docMk/>
            <pc:sldMk cId="2289891172" sldId="279"/>
            <ac:spMk id="11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30T07:39:02.049" v="5550" actId="26606"/>
          <ac:spMkLst>
            <pc:docMk/>
            <pc:sldMk cId="2289891172" sldId="279"/>
            <ac:spMk id="13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30T07:39:02.049" v="5550" actId="26606"/>
          <ac:spMkLst>
            <pc:docMk/>
            <pc:sldMk cId="2289891172" sldId="279"/>
            <ac:spMk id="15" creationId="{081E4A58-353D-44AE-B2FC-2A74E2E400F7}"/>
          </ac:spMkLst>
        </pc:spChg>
      </pc:sldChg>
      <pc:sldChg chg="addSp delSp modSp mod setBg">
        <pc:chgData name="Director IET" userId="edff4733-8ca3-4011-860b-ce3386950629" providerId="ADAL" clId="{C74EBC8B-98F0-4729-8611-F84A783E8399}" dt="2024-08-30T07:46:01.549" v="5695" actId="26606"/>
        <pc:sldMkLst>
          <pc:docMk/>
          <pc:sldMk cId="3440246976" sldId="280"/>
        </pc:sldMkLst>
        <pc:spChg chg="mod">
          <ac:chgData name="Director IET" userId="edff4733-8ca3-4011-860b-ce3386950629" providerId="ADAL" clId="{C74EBC8B-98F0-4729-8611-F84A783E8399}" dt="2024-08-30T07:46:01.549" v="5695" actId="26606"/>
          <ac:spMkLst>
            <pc:docMk/>
            <pc:sldMk cId="3440246976" sldId="280"/>
            <ac:spMk id="2" creationId="{00000000-0000-0000-0000-000000000000}"/>
          </ac:spMkLst>
        </pc:spChg>
        <pc:spChg chg="del mod">
          <ac:chgData name="Director IET" userId="edff4733-8ca3-4011-860b-ce3386950629" providerId="ADAL" clId="{C74EBC8B-98F0-4729-8611-F84A783E8399}" dt="2024-08-30T07:46:01.549" v="5695" actId="26606"/>
          <ac:spMkLst>
            <pc:docMk/>
            <pc:sldMk cId="3440246976" sldId="280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6:01.549" v="5695" actId="26606"/>
          <ac:spMkLst>
            <pc:docMk/>
            <pc:sldMk cId="3440246976" sldId="280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46:01.549" v="5695" actId="26606"/>
          <ac:spMkLst>
            <pc:docMk/>
            <pc:sldMk cId="3440246976" sldId="280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30T07:46:01.549" v="5695" actId="26606"/>
          <ac:spMkLst>
            <pc:docMk/>
            <pc:sldMk cId="3440246976" sldId="280"/>
            <ac:spMk id="6" creationId="{00000000-0000-0000-0000-000000000000}"/>
          </ac:spMkLst>
        </pc:spChg>
        <pc:spChg chg="add del">
          <ac:chgData name="Director IET" userId="edff4733-8ca3-4011-860b-ce3386950629" providerId="ADAL" clId="{C74EBC8B-98F0-4729-8611-F84A783E8399}" dt="2024-08-30T07:46:01.549" v="5695" actId="26606"/>
          <ac:spMkLst>
            <pc:docMk/>
            <pc:sldMk cId="3440246976" sldId="280"/>
            <ac:spMk id="11" creationId="{907EF6B7-1338-4443-8C46-6A318D952DFD}"/>
          </ac:spMkLst>
        </pc:spChg>
        <pc:spChg chg="add del">
          <ac:chgData name="Director IET" userId="edff4733-8ca3-4011-860b-ce3386950629" providerId="ADAL" clId="{C74EBC8B-98F0-4729-8611-F84A783E8399}" dt="2024-08-30T07:46:01.549" v="5695" actId="26606"/>
          <ac:spMkLst>
            <pc:docMk/>
            <pc:sldMk cId="3440246976" sldId="280"/>
            <ac:spMk id="13" creationId="{DAAE4CDD-124C-4DCF-9584-B6033B545DD5}"/>
          </ac:spMkLst>
        </pc:spChg>
        <pc:spChg chg="add del">
          <ac:chgData name="Director IET" userId="edff4733-8ca3-4011-860b-ce3386950629" providerId="ADAL" clId="{C74EBC8B-98F0-4729-8611-F84A783E8399}" dt="2024-08-30T07:46:01.549" v="5695" actId="26606"/>
          <ac:spMkLst>
            <pc:docMk/>
            <pc:sldMk cId="3440246976" sldId="280"/>
            <ac:spMk id="15" creationId="{081E4A58-353D-44AE-B2FC-2A74E2E400F7}"/>
          </ac:spMkLst>
        </pc:spChg>
        <pc:spChg chg="add">
          <ac:chgData name="Director IET" userId="edff4733-8ca3-4011-860b-ce3386950629" providerId="ADAL" clId="{C74EBC8B-98F0-4729-8611-F84A783E8399}" dt="2024-08-30T07:46:01.549" v="5695" actId="26606"/>
          <ac:spMkLst>
            <pc:docMk/>
            <pc:sldMk cId="3440246976" sldId="280"/>
            <ac:spMk id="21" creationId="{2659FDB4-FCBE-4A89-B46D-43D4FA54464D}"/>
          </ac:spMkLst>
        </pc:spChg>
        <pc:graphicFrameChg chg="add">
          <ac:chgData name="Director IET" userId="edff4733-8ca3-4011-860b-ce3386950629" providerId="ADAL" clId="{C74EBC8B-98F0-4729-8611-F84A783E8399}" dt="2024-08-30T07:46:01.549" v="5695" actId="26606"/>
          <ac:graphicFrameMkLst>
            <pc:docMk/>
            <pc:sldMk cId="3440246976" sldId="280"/>
            <ac:graphicFrameMk id="17" creationId="{93D9E18F-B144-7D9A-982C-D4BC6CD2E7F6}"/>
          </ac:graphicFrameMkLst>
        </pc:graphicFrameChg>
        <pc:cxnChg chg="add">
          <ac:chgData name="Director IET" userId="edff4733-8ca3-4011-860b-ce3386950629" providerId="ADAL" clId="{C74EBC8B-98F0-4729-8611-F84A783E8399}" dt="2024-08-30T07:46:01.549" v="5695" actId="26606"/>
          <ac:cxnSpMkLst>
            <pc:docMk/>
            <pc:sldMk cId="3440246976" sldId="280"/>
            <ac:cxnSpMk id="23" creationId="{C8F51B3F-8331-4E4A-AE96-D47B1006EEAD}"/>
          </ac:cxnSpMkLst>
        </pc:cxnChg>
      </pc:sldChg>
      <pc:sldChg chg="del">
        <pc:chgData name="Director IET" userId="edff4733-8ca3-4011-860b-ce3386950629" providerId="ADAL" clId="{C74EBC8B-98F0-4729-8611-F84A783E8399}" dt="2024-08-28T04:10:24.386" v="3002" actId="2696"/>
        <pc:sldMkLst>
          <pc:docMk/>
          <pc:sldMk cId="4045185111" sldId="281"/>
        </pc:sldMkLst>
      </pc:sldChg>
      <pc:sldChg chg="addSp modSp mod setBg">
        <pc:chgData name="Director IET" userId="edff4733-8ca3-4011-860b-ce3386950629" providerId="ADAL" clId="{C74EBC8B-98F0-4729-8611-F84A783E8399}" dt="2024-08-28T04:54:45.623" v="3868" actId="26606"/>
        <pc:sldMkLst>
          <pc:docMk/>
          <pc:sldMk cId="3586184955" sldId="283"/>
        </pc:sldMkLst>
        <pc:spChg chg="mod">
          <ac:chgData name="Director IET" userId="edff4733-8ca3-4011-860b-ce3386950629" providerId="ADAL" clId="{C74EBC8B-98F0-4729-8611-F84A783E8399}" dt="2024-08-28T04:54:45.623" v="3868" actId="26606"/>
          <ac:spMkLst>
            <pc:docMk/>
            <pc:sldMk cId="3586184955" sldId="283"/>
            <ac:spMk id="2" creationId="{F569F7FD-544F-F026-27B9-E29AC9EE8C1D}"/>
          </ac:spMkLst>
        </pc:spChg>
        <pc:spChg chg="mod">
          <ac:chgData name="Director IET" userId="edff4733-8ca3-4011-860b-ce3386950629" providerId="ADAL" clId="{C74EBC8B-98F0-4729-8611-F84A783E8399}" dt="2024-08-28T04:54:45.623" v="3868" actId="26606"/>
          <ac:spMkLst>
            <pc:docMk/>
            <pc:sldMk cId="3586184955" sldId="283"/>
            <ac:spMk id="3" creationId="{CEBF3A02-5F15-746A-8589-0434033BD47B}"/>
          </ac:spMkLst>
        </pc:spChg>
        <pc:spChg chg="mod">
          <ac:chgData name="Director IET" userId="edff4733-8ca3-4011-860b-ce3386950629" providerId="ADAL" clId="{C74EBC8B-98F0-4729-8611-F84A783E8399}" dt="2024-08-28T04:54:45.623" v="3868" actId="26606"/>
          <ac:spMkLst>
            <pc:docMk/>
            <pc:sldMk cId="3586184955" sldId="283"/>
            <ac:spMk id="4" creationId="{71F2CB34-A1D6-83EB-5A4D-D524D2E9FCE7}"/>
          </ac:spMkLst>
        </pc:spChg>
        <pc:spChg chg="mod">
          <ac:chgData name="Director IET" userId="edff4733-8ca3-4011-860b-ce3386950629" providerId="ADAL" clId="{C74EBC8B-98F0-4729-8611-F84A783E8399}" dt="2024-08-28T04:54:45.623" v="3868" actId="26606"/>
          <ac:spMkLst>
            <pc:docMk/>
            <pc:sldMk cId="3586184955" sldId="283"/>
            <ac:spMk id="5" creationId="{B9C615B2-CDDF-57F7-F0E5-6DF1326D6BE4}"/>
          </ac:spMkLst>
        </pc:spChg>
        <pc:spChg chg="mod">
          <ac:chgData name="Director IET" userId="edff4733-8ca3-4011-860b-ce3386950629" providerId="ADAL" clId="{C74EBC8B-98F0-4729-8611-F84A783E8399}" dt="2024-08-28T04:54:45.623" v="3868" actId="26606"/>
          <ac:spMkLst>
            <pc:docMk/>
            <pc:sldMk cId="3586184955" sldId="283"/>
            <ac:spMk id="6" creationId="{512278B8-C543-24F0-07BD-4171DF3B788B}"/>
          </ac:spMkLst>
        </pc:spChg>
        <pc:spChg chg="add">
          <ac:chgData name="Director IET" userId="edff4733-8ca3-4011-860b-ce3386950629" providerId="ADAL" clId="{C74EBC8B-98F0-4729-8611-F84A783E8399}" dt="2024-08-28T04:54:45.623" v="3868" actId="26606"/>
          <ac:spMkLst>
            <pc:docMk/>
            <pc:sldMk cId="3586184955" sldId="283"/>
            <ac:spMk id="11" creationId="{1BB867FF-FC45-48F7-8104-F89BE54909F1}"/>
          </ac:spMkLst>
        </pc:spChg>
        <pc:spChg chg="add">
          <ac:chgData name="Director IET" userId="edff4733-8ca3-4011-860b-ce3386950629" providerId="ADAL" clId="{C74EBC8B-98F0-4729-8611-F84A783E8399}" dt="2024-08-28T04:54:45.623" v="3868" actId="26606"/>
          <ac:spMkLst>
            <pc:docMk/>
            <pc:sldMk cId="3586184955" sldId="283"/>
            <ac:spMk id="13" creationId="{8BB56887-D0D5-4F0C-9E19-7247EB83C8B7}"/>
          </ac:spMkLst>
        </pc:spChg>
        <pc:spChg chg="add">
          <ac:chgData name="Director IET" userId="edff4733-8ca3-4011-860b-ce3386950629" providerId="ADAL" clId="{C74EBC8B-98F0-4729-8611-F84A783E8399}" dt="2024-08-28T04:54:45.623" v="3868" actId="26606"/>
          <ac:spMkLst>
            <pc:docMk/>
            <pc:sldMk cId="3586184955" sldId="283"/>
            <ac:spMk id="15" creationId="{081E4A58-353D-44AE-B2FC-2A74E2E400F7}"/>
          </ac:spMkLst>
        </pc:spChg>
      </pc:sldChg>
      <pc:sldChg chg="addSp delSp modSp mod setBg setClrOvrMap">
        <pc:chgData name="Director IET" userId="edff4733-8ca3-4011-860b-ce3386950629" providerId="ADAL" clId="{C74EBC8B-98F0-4729-8611-F84A783E8399}" dt="2024-08-28T05:02:18.463" v="4155"/>
        <pc:sldMkLst>
          <pc:docMk/>
          <pc:sldMk cId="1161862743" sldId="284"/>
        </pc:sldMkLst>
        <pc:spChg chg="mod">
          <ac:chgData name="Director IET" userId="edff4733-8ca3-4011-860b-ce3386950629" providerId="ADAL" clId="{C74EBC8B-98F0-4729-8611-F84A783E8399}" dt="2024-08-28T04:59:36.963" v="4028" actId="26606"/>
          <ac:spMkLst>
            <pc:docMk/>
            <pc:sldMk cId="1161862743" sldId="284"/>
            <ac:spMk id="2" creationId="{00000000-0000-0000-0000-000000000000}"/>
          </ac:spMkLst>
        </pc:spChg>
        <pc:spChg chg="add del mod">
          <ac:chgData name="Director IET" userId="edff4733-8ca3-4011-860b-ce3386950629" providerId="ADAL" clId="{C74EBC8B-98F0-4729-8611-F84A783E8399}" dt="2024-08-28T04:55:18.789" v="3871" actId="26606"/>
          <ac:spMkLst>
            <pc:docMk/>
            <pc:sldMk cId="1161862743" sldId="284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5:01:31.841" v="4139" actId="26606"/>
          <ac:spMkLst>
            <pc:docMk/>
            <pc:sldMk cId="1161862743" sldId="284"/>
            <ac:spMk id="4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5:01:31.841" v="4139" actId="26606"/>
          <ac:spMkLst>
            <pc:docMk/>
            <pc:sldMk cId="1161862743" sldId="284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5:01:31.841" v="4139" actId="26606"/>
          <ac:spMkLst>
            <pc:docMk/>
            <pc:sldMk cId="1161862743" sldId="284"/>
            <ac:spMk id="6" creationId="{00000000-0000-0000-0000-000000000000}"/>
          </ac:spMkLst>
        </pc:spChg>
        <pc:spChg chg="add del">
          <ac:chgData name="Director IET" userId="edff4733-8ca3-4011-860b-ce3386950629" providerId="ADAL" clId="{C74EBC8B-98F0-4729-8611-F84A783E8399}" dt="2024-08-28T04:59:36.979" v="4029" actId="26606"/>
          <ac:spMkLst>
            <pc:docMk/>
            <pc:sldMk cId="1161862743" sldId="284"/>
            <ac:spMk id="11" creationId="{1BB867FF-FC45-48F7-8104-F89BE54909F1}"/>
          </ac:spMkLst>
        </pc:spChg>
        <pc:spChg chg="add del">
          <ac:chgData name="Director IET" userId="edff4733-8ca3-4011-860b-ce3386950629" providerId="ADAL" clId="{C74EBC8B-98F0-4729-8611-F84A783E8399}" dt="2024-08-28T04:55:18.773" v="3870" actId="26606"/>
          <ac:spMkLst>
            <pc:docMk/>
            <pc:sldMk cId="1161862743" sldId="284"/>
            <ac:spMk id="13" creationId="{B50AB553-2A96-4A92-96F2-93548E096954}"/>
          </ac:spMkLst>
        </pc:spChg>
        <pc:spChg chg="add del">
          <ac:chgData name="Director IET" userId="edff4733-8ca3-4011-860b-ce3386950629" providerId="ADAL" clId="{C74EBC8B-98F0-4729-8611-F84A783E8399}" dt="2024-08-28T04:59:36.979" v="4029" actId="26606"/>
          <ac:spMkLst>
            <pc:docMk/>
            <pc:sldMk cId="1161862743" sldId="284"/>
            <ac:spMk id="15" creationId="{081E4A58-353D-44AE-B2FC-2A74E2E400F7}"/>
          </ac:spMkLst>
        </pc:spChg>
        <pc:spChg chg="add del">
          <ac:chgData name="Director IET" userId="edff4733-8ca3-4011-860b-ce3386950629" providerId="ADAL" clId="{C74EBC8B-98F0-4729-8611-F84A783E8399}" dt="2024-08-28T04:59:36.979" v="4029" actId="26606"/>
          <ac:spMkLst>
            <pc:docMk/>
            <pc:sldMk cId="1161862743" sldId="284"/>
            <ac:spMk id="16" creationId="{8BB56887-D0D5-4F0C-9E19-7247EB83C8B7}"/>
          </ac:spMkLst>
        </pc:spChg>
        <pc:spChg chg="add del mod">
          <ac:chgData name="Director IET" userId="edff4733-8ca3-4011-860b-ce3386950629" providerId="ADAL" clId="{C74EBC8B-98F0-4729-8611-F84A783E8399}" dt="2024-08-28T04:59:36.979" v="4029" actId="26606"/>
          <ac:spMkLst>
            <pc:docMk/>
            <pc:sldMk cId="1161862743" sldId="284"/>
            <ac:spMk id="17" creationId="{00000000-0000-0000-0000-000000000000}"/>
          </ac:spMkLst>
        </pc:spChg>
        <pc:spChg chg="add del">
          <ac:chgData name="Director IET" userId="edff4733-8ca3-4011-860b-ce3386950629" providerId="ADAL" clId="{C74EBC8B-98F0-4729-8611-F84A783E8399}" dt="2024-08-28T04:59:36.963" v="4028" actId="26606"/>
          <ac:spMkLst>
            <pc:docMk/>
            <pc:sldMk cId="1161862743" sldId="284"/>
            <ac:spMk id="22" creationId="{907EF6B7-1338-4443-8C46-6A318D952DFD}"/>
          </ac:spMkLst>
        </pc:spChg>
        <pc:spChg chg="add del">
          <ac:chgData name="Director IET" userId="edff4733-8ca3-4011-860b-ce3386950629" providerId="ADAL" clId="{C74EBC8B-98F0-4729-8611-F84A783E8399}" dt="2024-08-28T04:59:36.963" v="4028" actId="26606"/>
          <ac:spMkLst>
            <pc:docMk/>
            <pc:sldMk cId="1161862743" sldId="284"/>
            <ac:spMk id="24" creationId="{DAAE4CDD-124C-4DCF-9584-B6033B545DD5}"/>
          </ac:spMkLst>
        </pc:spChg>
        <pc:spChg chg="add del">
          <ac:chgData name="Director IET" userId="edff4733-8ca3-4011-860b-ce3386950629" providerId="ADAL" clId="{C74EBC8B-98F0-4729-8611-F84A783E8399}" dt="2024-08-28T04:59:36.963" v="4028" actId="26606"/>
          <ac:spMkLst>
            <pc:docMk/>
            <pc:sldMk cId="1161862743" sldId="284"/>
            <ac:spMk id="26" creationId="{081E4A58-353D-44AE-B2FC-2A74E2E400F7}"/>
          </ac:spMkLst>
        </pc:spChg>
        <pc:spChg chg="add del">
          <ac:chgData name="Director IET" userId="edff4733-8ca3-4011-860b-ce3386950629" providerId="ADAL" clId="{C74EBC8B-98F0-4729-8611-F84A783E8399}" dt="2024-08-28T05:01:31.841" v="4139" actId="26606"/>
          <ac:spMkLst>
            <pc:docMk/>
            <pc:sldMk cId="1161862743" sldId="284"/>
            <ac:spMk id="28" creationId="{B50AB553-2A96-4A92-96F2-93548E096954}"/>
          </ac:spMkLst>
        </pc:spChg>
        <pc:spChg chg="add del">
          <ac:chgData name="Director IET" userId="edff4733-8ca3-4011-860b-ce3386950629" providerId="ADAL" clId="{C74EBC8B-98F0-4729-8611-F84A783E8399}" dt="2024-08-28T05:01:22.768" v="4134" actId="26606"/>
          <ac:spMkLst>
            <pc:docMk/>
            <pc:sldMk cId="1161862743" sldId="284"/>
            <ac:spMk id="33" creationId="{B50AB553-2A96-4A92-96F2-93548E096954}"/>
          </ac:spMkLst>
        </pc:spChg>
        <pc:spChg chg="add del">
          <ac:chgData name="Director IET" userId="edff4733-8ca3-4011-860b-ce3386950629" providerId="ADAL" clId="{C74EBC8B-98F0-4729-8611-F84A783E8399}" dt="2024-08-28T05:01:29.770" v="4136" actId="26606"/>
          <ac:spMkLst>
            <pc:docMk/>
            <pc:sldMk cId="1161862743" sldId="284"/>
            <ac:spMk id="35" creationId="{B50AB553-2A96-4A92-96F2-93548E096954}"/>
          </ac:spMkLst>
        </pc:spChg>
        <pc:graphicFrameChg chg="add del">
          <ac:chgData name="Director IET" userId="edff4733-8ca3-4011-860b-ce3386950629" providerId="ADAL" clId="{C74EBC8B-98F0-4729-8611-F84A783E8399}" dt="2024-08-28T04:55:18.773" v="3870" actId="26606"/>
          <ac:graphicFrameMkLst>
            <pc:docMk/>
            <pc:sldMk cId="1161862743" sldId="284"/>
            <ac:graphicFrameMk id="8" creationId="{44697BF3-D7B1-F926-F73A-B06C1FB348EA}"/>
          </ac:graphicFrameMkLst>
        </pc:graphicFrameChg>
        <pc:graphicFrameChg chg="add mod modGraphic">
          <ac:chgData name="Director IET" userId="edff4733-8ca3-4011-860b-ce3386950629" providerId="ADAL" clId="{C74EBC8B-98F0-4729-8611-F84A783E8399}" dt="2024-08-28T05:02:18.463" v="4155"/>
          <ac:graphicFrameMkLst>
            <pc:docMk/>
            <pc:sldMk cId="1161862743" sldId="284"/>
            <ac:graphicFrameMk id="19" creationId="{AEF5164D-B2E6-D857-D635-6AB83AC377A0}"/>
          </ac:graphicFrameMkLst>
        </pc:graphicFrameChg>
        <pc:picChg chg="add del">
          <ac:chgData name="Director IET" userId="edff4733-8ca3-4011-860b-ce3386950629" providerId="ADAL" clId="{C74EBC8B-98F0-4729-8611-F84A783E8399}" dt="2024-08-28T04:55:18.773" v="3870" actId="26606"/>
          <ac:picMkLst>
            <pc:docMk/>
            <pc:sldMk cId="1161862743" sldId="284"/>
            <ac:picMk id="9" creationId="{8E168DFF-4747-6382-F66C-4032B67C4498}"/>
          </ac:picMkLst>
        </pc:picChg>
        <pc:picChg chg="add mod">
          <ac:chgData name="Director IET" userId="edff4733-8ca3-4011-860b-ce3386950629" providerId="ADAL" clId="{C74EBC8B-98F0-4729-8611-F84A783E8399}" dt="2024-08-28T05:01:31.841" v="4139" actId="26606"/>
          <ac:picMkLst>
            <pc:docMk/>
            <pc:sldMk cId="1161862743" sldId="284"/>
            <ac:picMk id="20" creationId="{6DF55E21-B92C-E806-4764-6B11DEF94FA4}"/>
          </ac:picMkLst>
        </pc:picChg>
      </pc:sldChg>
      <pc:sldChg chg="del">
        <pc:chgData name="Director IET" userId="edff4733-8ca3-4011-860b-ce3386950629" providerId="ADAL" clId="{C74EBC8B-98F0-4729-8611-F84A783E8399}" dt="2024-08-28T04:11:05.898" v="3004" actId="2696"/>
        <pc:sldMkLst>
          <pc:docMk/>
          <pc:sldMk cId="2717124937" sldId="285"/>
        </pc:sldMkLst>
      </pc:sldChg>
      <pc:sldChg chg="addSp delSp modSp new mod setBg modAnim">
        <pc:chgData name="Director IET" userId="edff4733-8ca3-4011-860b-ce3386950629" providerId="ADAL" clId="{C74EBC8B-98F0-4729-8611-F84A783E8399}" dt="2024-08-28T05:07:44.355" v="4182" actId="20577"/>
        <pc:sldMkLst>
          <pc:docMk/>
          <pc:sldMk cId="3452393477" sldId="286"/>
        </pc:sldMkLst>
        <pc:spChg chg="mod">
          <ac:chgData name="Director IET" userId="edff4733-8ca3-4011-860b-ce3386950629" providerId="ADAL" clId="{C74EBC8B-98F0-4729-8611-F84A783E8399}" dt="2024-08-28T04:42:24.696" v="3557" actId="26606"/>
          <ac:spMkLst>
            <pc:docMk/>
            <pc:sldMk cId="3452393477" sldId="286"/>
            <ac:spMk id="2" creationId="{32FF314B-8D0F-1978-6017-D443FCDFF68C}"/>
          </ac:spMkLst>
        </pc:spChg>
        <pc:spChg chg="mod">
          <ac:chgData name="Director IET" userId="edff4733-8ca3-4011-860b-ce3386950629" providerId="ADAL" clId="{C74EBC8B-98F0-4729-8611-F84A783E8399}" dt="2024-08-28T05:07:44.355" v="4182" actId="20577"/>
          <ac:spMkLst>
            <pc:docMk/>
            <pc:sldMk cId="3452393477" sldId="286"/>
            <ac:spMk id="3" creationId="{2A318919-A971-3B70-3DC3-6B1ED22EF491}"/>
          </ac:spMkLst>
        </pc:spChg>
        <pc:spChg chg="mod">
          <ac:chgData name="Director IET" userId="edff4733-8ca3-4011-860b-ce3386950629" providerId="ADAL" clId="{C74EBC8B-98F0-4729-8611-F84A783E8399}" dt="2024-08-28T04:42:24.696" v="3557" actId="26606"/>
          <ac:spMkLst>
            <pc:docMk/>
            <pc:sldMk cId="3452393477" sldId="286"/>
            <ac:spMk id="4" creationId="{2EEF2DC7-E753-1DB4-0306-523344445B29}"/>
          </ac:spMkLst>
        </pc:spChg>
        <pc:spChg chg="mod">
          <ac:chgData name="Director IET" userId="edff4733-8ca3-4011-860b-ce3386950629" providerId="ADAL" clId="{C74EBC8B-98F0-4729-8611-F84A783E8399}" dt="2024-08-28T04:42:24.696" v="3557" actId="26606"/>
          <ac:spMkLst>
            <pc:docMk/>
            <pc:sldMk cId="3452393477" sldId="286"/>
            <ac:spMk id="5" creationId="{2856A8D5-41B6-B218-9EDD-9AAA9727B31A}"/>
          </ac:spMkLst>
        </pc:spChg>
        <pc:spChg chg="mod">
          <ac:chgData name="Director IET" userId="edff4733-8ca3-4011-860b-ce3386950629" providerId="ADAL" clId="{C74EBC8B-98F0-4729-8611-F84A783E8399}" dt="2024-08-28T04:42:24.696" v="3557" actId="26606"/>
          <ac:spMkLst>
            <pc:docMk/>
            <pc:sldMk cId="3452393477" sldId="286"/>
            <ac:spMk id="6" creationId="{135E0B6A-D7A4-A973-3DB1-326B3DE08A81}"/>
          </ac:spMkLst>
        </pc:spChg>
        <pc:spChg chg="add del">
          <ac:chgData name="Director IET" userId="edff4733-8ca3-4011-860b-ce3386950629" providerId="ADAL" clId="{C74EBC8B-98F0-4729-8611-F84A783E8399}" dt="2024-08-28T04:42:10.737" v="3552" actId="26606"/>
          <ac:spMkLst>
            <pc:docMk/>
            <pc:sldMk cId="3452393477" sldId="286"/>
            <ac:spMk id="11" creationId="{C2554CA6-288E-4202-BC52-2E5A8F0C0AED}"/>
          </ac:spMkLst>
        </pc:spChg>
        <pc:spChg chg="add del">
          <ac:chgData name="Director IET" userId="edff4733-8ca3-4011-860b-ce3386950629" providerId="ADAL" clId="{C74EBC8B-98F0-4729-8611-F84A783E8399}" dt="2024-08-28T04:42:20.314" v="3554" actId="26606"/>
          <ac:spMkLst>
            <pc:docMk/>
            <pc:sldMk cId="3452393477" sldId="286"/>
            <ac:spMk id="12" creationId="{04812C46-200A-4DEB-A05E-3ED6C68C2387}"/>
          </ac:spMkLst>
        </pc:spChg>
        <pc:spChg chg="add del">
          <ac:chgData name="Director IET" userId="edff4733-8ca3-4011-860b-ce3386950629" providerId="ADAL" clId="{C74EBC8B-98F0-4729-8611-F84A783E8399}" dt="2024-08-28T04:42:10.737" v="3552" actId="26606"/>
          <ac:spMkLst>
            <pc:docMk/>
            <pc:sldMk cId="3452393477" sldId="286"/>
            <ac:spMk id="13" creationId="{B10BB131-AC8E-4A8E-A5D1-36260F720C3B}"/>
          </ac:spMkLst>
        </pc:spChg>
        <pc:spChg chg="add del">
          <ac:chgData name="Director IET" userId="edff4733-8ca3-4011-860b-ce3386950629" providerId="ADAL" clId="{C74EBC8B-98F0-4729-8611-F84A783E8399}" dt="2024-08-28T04:42:20.314" v="3554" actId="26606"/>
          <ac:spMkLst>
            <pc:docMk/>
            <pc:sldMk cId="3452393477" sldId="286"/>
            <ac:spMk id="14" creationId="{D1EA859B-E555-4109-94F3-6700E046E008}"/>
          </ac:spMkLst>
        </pc:spChg>
        <pc:spChg chg="add del">
          <ac:chgData name="Director IET" userId="edff4733-8ca3-4011-860b-ce3386950629" providerId="ADAL" clId="{C74EBC8B-98F0-4729-8611-F84A783E8399}" dt="2024-08-28T04:42:10.737" v="3552" actId="26606"/>
          <ac:spMkLst>
            <pc:docMk/>
            <pc:sldMk cId="3452393477" sldId="286"/>
            <ac:spMk id="15" creationId="{5B7778FC-632E-4DCA-A7CB-0D7731CCF970}"/>
          </ac:spMkLst>
        </pc:spChg>
        <pc:spChg chg="add del">
          <ac:chgData name="Director IET" userId="edff4733-8ca3-4011-860b-ce3386950629" providerId="ADAL" clId="{C74EBC8B-98F0-4729-8611-F84A783E8399}" dt="2024-08-28T04:42:24.681" v="3556" actId="26606"/>
          <ac:spMkLst>
            <pc:docMk/>
            <pc:sldMk cId="3452393477" sldId="286"/>
            <ac:spMk id="16" creationId="{1BB867FF-FC45-48F7-8104-F89BE54909F1}"/>
          </ac:spMkLst>
        </pc:spChg>
        <pc:spChg chg="add del">
          <ac:chgData name="Director IET" userId="edff4733-8ca3-4011-860b-ce3386950629" providerId="ADAL" clId="{C74EBC8B-98F0-4729-8611-F84A783E8399}" dt="2024-08-28T04:42:10.737" v="3552" actId="26606"/>
          <ac:spMkLst>
            <pc:docMk/>
            <pc:sldMk cId="3452393477" sldId="286"/>
            <ac:spMk id="17" creationId="{FA23A907-97FB-4A8F-880A-DD77401C4296}"/>
          </ac:spMkLst>
        </pc:spChg>
        <pc:spChg chg="add del">
          <ac:chgData name="Director IET" userId="edff4733-8ca3-4011-860b-ce3386950629" providerId="ADAL" clId="{C74EBC8B-98F0-4729-8611-F84A783E8399}" dt="2024-08-28T04:42:24.681" v="3556" actId="26606"/>
          <ac:spMkLst>
            <pc:docMk/>
            <pc:sldMk cId="3452393477" sldId="286"/>
            <ac:spMk id="18" creationId="{8BB56887-D0D5-4F0C-9E19-7247EB83C8B7}"/>
          </ac:spMkLst>
        </pc:spChg>
        <pc:spChg chg="add del">
          <ac:chgData name="Director IET" userId="edff4733-8ca3-4011-860b-ce3386950629" providerId="ADAL" clId="{C74EBC8B-98F0-4729-8611-F84A783E8399}" dt="2024-08-28T04:42:24.681" v="3556" actId="26606"/>
          <ac:spMkLst>
            <pc:docMk/>
            <pc:sldMk cId="3452393477" sldId="286"/>
            <ac:spMk id="19" creationId="{081E4A58-353D-44AE-B2FC-2A74E2E400F7}"/>
          </ac:spMkLst>
        </pc:spChg>
        <pc:spChg chg="add">
          <ac:chgData name="Director IET" userId="edff4733-8ca3-4011-860b-ce3386950629" providerId="ADAL" clId="{C74EBC8B-98F0-4729-8611-F84A783E8399}" dt="2024-08-28T04:42:24.696" v="3557" actId="26606"/>
          <ac:spMkLst>
            <pc:docMk/>
            <pc:sldMk cId="3452393477" sldId="286"/>
            <ac:spMk id="21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28T04:42:24.696" v="3557" actId="26606"/>
          <ac:spMkLst>
            <pc:docMk/>
            <pc:sldMk cId="3452393477" sldId="286"/>
            <ac:spMk id="22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28T04:42:24.696" v="3557" actId="26606"/>
          <ac:spMkLst>
            <pc:docMk/>
            <pc:sldMk cId="3452393477" sldId="286"/>
            <ac:spMk id="23" creationId="{081E4A58-353D-44AE-B2FC-2A74E2E400F7}"/>
          </ac:spMkLst>
        </pc:spChg>
        <pc:picChg chg="add del">
          <ac:chgData name="Director IET" userId="edff4733-8ca3-4011-860b-ce3386950629" providerId="ADAL" clId="{C74EBC8B-98F0-4729-8611-F84A783E8399}" dt="2024-08-28T04:42:20.314" v="3554" actId="26606"/>
          <ac:picMkLst>
            <pc:docMk/>
            <pc:sldMk cId="3452393477" sldId="286"/>
            <ac:picMk id="8" creationId="{24D0D642-F951-2CD2-8A4D-EFCFA90483E4}"/>
          </ac:picMkLst>
        </pc:picChg>
      </pc:sldChg>
      <pc:sldChg chg="addSp delSp modSp new mod setBg">
        <pc:chgData name="Director IET" userId="edff4733-8ca3-4011-860b-ce3386950629" providerId="ADAL" clId="{C74EBC8B-98F0-4729-8611-F84A783E8399}" dt="2024-08-28T04:39:08.808" v="3536" actId="26606"/>
        <pc:sldMkLst>
          <pc:docMk/>
          <pc:sldMk cId="834208658" sldId="287"/>
        </pc:sldMkLst>
        <pc:spChg chg="mod">
          <ac:chgData name="Director IET" userId="edff4733-8ca3-4011-860b-ce3386950629" providerId="ADAL" clId="{C74EBC8B-98F0-4729-8611-F84A783E8399}" dt="2024-08-28T04:39:08.808" v="3536" actId="26606"/>
          <ac:spMkLst>
            <pc:docMk/>
            <pc:sldMk cId="834208658" sldId="287"/>
            <ac:spMk id="2" creationId="{720B9480-9A30-397D-B945-1D09E41C61B7}"/>
          </ac:spMkLst>
        </pc:spChg>
        <pc:spChg chg="add del mod">
          <ac:chgData name="Director IET" userId="edff4733-8ca3-4011-860b-ce3386950629" providerId="ADAL" clId="{C74EBC8B-98F0-4729-8611-F84A783E8399}" dt="2024-08-28T04:39:08.808" v="3536" actId="26606"/>
          <ac:spMkLst>
            <pc:docMk/>
            <pc:sldMk cId="834208658" sldId="287"/>
            <ac:spMk id="3" creationId="{BCACDC64-DA68-8289-34C3-90EBEAF8AB08}"/>
          </ac:spMkLst>
        </pc:spChg>
        <pc:spChg chg="mod">
          <ac:chgData name="Director IET" userId="edff4733-8ca3-4011-860b-ce3386950629" providerId="ADAL" clId="{C74EBC8B-98F0-4729-8611-F84A783E8399}" dt="2024-08-28T04:39:08.808" v="3536" actId="26606"/>
          <ac:spMkLst>
            <pc:docMk/>
            <pc:sldMk cId="834208658" sldId="287"/>
            <ac:spMk id="4" creationId="{DCCAF7E2-34ED-FDC8-80B0-0690B2A2F0D2}"/>
          </ac:spMkLst>
        </pc:spChg>
        <pc:spChg chg="mod">
          <ac:chgData name="Director IET" userId="edff4733-8ca3-4011-860b-ce3386950629" providerId="ADAL" clId="{C74EBC8B-98F0-4729-8611-F84A783E8399}" dt="2024-08-28T04:39:08.808" v="3536" actId="26606"/>
          <ac:spMkLst>
            <pc:docMk/>
            <pc:sldMk cId="834208658" sldId="287"/>
            <ac:spMk id="5" creationId="{0C6ABDD1-F031-951A-DD57-17DB722D1C46}"/>
          </ac:spMkLst>
        </pc:spChg>
        <pc:spChg chg="mod">
          <ac:chgData name="Director IET" userId="edff4733-8ca3-4011-860b-ce3386950629" providerId="ADAL" clId="{C74EBC8B-98F0-4729-8611-F84A783E8399}" dt="2024-08-28T04:39:08.808" v="3536" actId="26606"/>
          <ac:spMkLst>
            <pc:docMk/>
            <pc:sldMk cId="834208658" sldId="287"/>
            <ac:spMk id="6" creationId="{C71FAE7E-272E-386C-23CB-16E7F9D5126E}"/>
          </ac:spMkLst>
        </pc:spChg>
        <pc:spChg chg="add del">
          <ac:chgData name="Director IET" userId="edff4733-8ca3-4011-860b-ce3386950629" providerId="ADAL" clId="{C74EBC8B-98F0-4729-8611-F84A783E8399}" dt="2024-08-28T04:39:08.776" v="3535" actId="26606"/>
          <ac:spMkLst>
            <pc:docMk/>
            <pc:sldMk cId="834208658" sldId="287"/>
            <ac:spMk id="12" creationId="{5C8908E2-EE49-44D2-9428-A28D2312A8D5}"/>
          </ac:spMkLst>
        </pc:spChg>
        <pc:spChg chg="add">
          <ac:chgData name="Director IET" userId="edff4733-8ca3-4011-860b-ce3386950629" providerId="ADAL" clId="{C74EBC8B-98F0-4729-8611-F84A783E8399}" dt="2024-08-28T04:39:08.808" v="3536" actId="26606"/>
          <ac:spMkLst>
            <pc:docMk/>
            <pc:sldMk cId="834208658" sldId="287"/>
            <ac:spMk id="13" creationId="{B50AB553-2A96-4A92-96F2-93548E096954}"/>
          </ac:spMkLst>
        </pc:spChg>
        <pc:spChg chg="add del">
          <ac:chgData name="Director IET" userId="edff4733-8ca3-4011-860b-ce3386950629" providerId="ADAL" clId="{C74EBC8B-98F0-4729-8611-F84A783E8399}" dt="2024-08-28T04:39:08.776" v="3535" actId="26606"/>
          <ac:spMkLst>
            <pc:docMk/>
            <pc:sldMk cId="834208658" sldId="287"/>
            <ac:spMk id="18" creationId="{7449A6C7-D15F-4AA5-BFA5-71A404B47016}"/>
          </ac:spMkLst>
        </pc:spChg>
        <pc:spChg chg="add del">
          <ac:chgData name="Director IET" userId="edff4733-8ca3-4011-860b-ce3386950629" providerId="ADAL" clId="{C74EBC8B-98F0-4729-8611-F84A783E8399}" dt="2024-08-28T04:39:08.776" v="3535" actId="26606"/>
          <ac:spMkLst>
            <pc:docMk/>
            <pc:sldMk cId="834208658" sldId="287"/>
            <ac:spMk id="20" creationId="{ED888B23-07FA-482A-96DF-47E31AF1A603}"/>
          </ac:spMkLst>
        </pc:spChg>
        <pc:grpChg chg="add del">
          <ac:chgData name="Director IET" userId="edff4733-8ca3-4011-860b-ce3386950629" providerId="ADAL" clId="{C74EBC8B-98F0-4729-8611-F84A783E8399}" dt="2024-08-28T04:39:08.776" v="3535" actId="26606"/>
          <ac:grpSpMkLst>
            <pc:docMk/>
            <pc:sldMk cId="834208658" sldId="287"/>
            <ac:grpSpMk id="14" creationId="{05314994-6337-4875-8CF5-652CAFE8342C}"/>
          </ac:grpSpMkLst>
        </pc:grpChg>
        <pc:graphicFrameChg chg="add del">
          <ac:chgData name="Director IET" userId="edff4733-8ca3-4011-860b-ce3386950629" providerId="ADAL" clId="{C74EBC8B-98F0-4729-8611-F84A783E8399}" dt="2024-08-28T04:39:08.776" v="3535" actId="26606"/>
          <ac:graphicFrameMkLst>
            <pc:docMk/>
            <pc:sldMk cId="834208658" sldId="287"/>
            <ac:graphicFrameMk id="8" creationId="{C8D68B85-48ED-3A65-2968-AFAC773A38DD}"/>
          </ac:graphicFrameMkLst>
        </pc:graphicFrameChg>
        <pc:graphicFrameChg chg="add">
          <ac:chgData name="Director IET" userId="edff4733-8ca3-4011-860b-ce3386950629" providerId="ADAL" clId="{C74EBC8B-98F0-4729-8611-F84A783E8399}" dt="2024-08-28T04:39:08.808" v="3536" actId="26606"/>
          <ac:graphicFrameMkLst>
            <pc:docMk/>
            <pc:sldMk cId="834208658" sldId="287"/>
            <ac:graphicFrameMk id="22" creationId="{E236D502-F724-4A67-22C4-7F0D3F4002F4}"/>
          </ac:graphicFrameMkLst>
        </pc:graphicFrameChg>
        <pc:picChg chg="add">
          <ac:chgData name="Director IET" userId="edff4733-8ca3-4011-860b-ce3386950629" providerId="ADAL" clId="{C74EBC8B-98F0-4729-8611-F84A783E8399}" dt="2024-08-28T04:39:08.808" v="3536" actId="26606"/>
          <ac:picMkLst>
            <pc:docMk/>
            <pc:sldMk cId="834208658" sldId="287"/>
            <ac:picMk id="9" creationId="{4277D6E1-93C5-D221-0E32-BADA6A615BC9}"/>
          </ac:picMkLst>
        </pc:picChg>
      </pc:sldChg>
      <pc:sldChg chg="modSp new del mod">
        <pc:chgData name="Director IET" userId="edff4733-8ca3-4011-860b-ce3386950629" providerId="ADAL" clId="{C74EBC8B-98F0-4729-8611-F84A783E8399}" dt="2024-08-27T11:56:48.334" v="2742" actId="2696"/>
        <pc:sldMkLst>
          <pc:docMk/>
          <pc:sldMk cId="668014570" sldId="288"/>
        </pc:sldMkLst>
        <pc:spChg chg="mod">
          <ac:chgData name="Director IET" userId="edff4733-8ca3-4011-860b-ce3386950629" providerId="ADAL" clId="{C74EBC8B-98F0-4729-8611-F84A783E8399}" dt="2024-08-27T07:49:46.486" v="1103" actId="6549"/>
          <ac:spMkLst>
            <pc:docMk/>
            <pc:sldMk cId="668014570" sldId="288"/>
            <ac:spMk id="3" creationId="{EDF63EF7-913A-45FD-A5D7-AC72F0CF90C7}"/>
          </ac:spMkLst>
        </pc:spChg>
      </pc:sldChg>
      <pc:sldChg chg="addSp delSp modSp new del mod">
        <pc:chgData name="Director IET" userId="edff4733-8ca3-4011-860b-ce3386950629" providerId="ADAL" clId="{C74EBC8B-98F0-4729-8611-F84A783E8399}" dt="2024-08-27T11:56:48.334" v="2742" actId="2696"/>
        <pc:sldMkLst>
          <pc:docMk/>
          <pc:sldMk cId="1565816743" sldId="289"/>
        </pc:sldMkLst>
        <pc:spChg chg="del">
          <ac:chgData name="Director IET" userId="edff4733-8ca3-4011-860b-ce3386950629" providerId="ADAL" clId="{C74EBC8B-98F0-4729-8611-F84A783E8399}" dt="2024-08-27T07:51:26.413" v="1105" actId="22"/>
          <ac:spMkLst>
            <pc:docMk/>
            <pc:sldMk cId="1565816743" sldId="289"/>
            <ac:spMk id="3" creationId="{21B2903C-26C8-3355-153F-4AA8C2B8514C}"/>
          </ac:spMkLst>
        </pc:spChg>
        <pc:spChg chg="mod">
          <ac:chgData name="Director IET" userId="edff4733-8ca3-4011-860b-ce3386950629" providerId="ADAL" clId="{C74EBC8B-98F0-4729-8611-F84A783E8399}" dt="2024-08-27T09:36:42.869" v="1155" actId="14100"/>
          <ac:spMkLst>
            <pc:docMk/>
            <pc:sldMk cId="1565816743" sldId="289"/>
            <ac:spMk id="6" creationId="{D1A3F3E1-FC50-69A1-EA3F-01E969ADAF3C}"/>
          </ac:spMkLst>
        </pc:spChg>
        <pc:picChg chg="add mod ord">
          <ac:chgData name="Director IET" userId="edff4733-8ca3-4011-860b-ce3386950629" providerId="ADAL" clId="{C74EBC8B-98F0-4729-8611-F84A783E8399}" dt="2024-08-27T09:35:15.656" v="1112" actId="14100"/>
          <ac:picMkLst>
            <pc:docMk/>
            <pc:sldMk cId="1565816743" sldId="289"/>
            <ac:picMk id="8" creationId="{30271387-FB59-D353-0D9E-6915D947A005}"/>
          </ac:picMkLst>
        </pc:picChg>
      </pc:sldChg>
      <pc:sldChg chg="modSp new del mod">
        <pc:chgData name="Director IET" userId="edff4733-8ca3-4011-860b-ce3386950629" providerId="ADAL" clId="{C74EBC8B-98F0-4729-8611-F84A783E8399}" dt="2024-08-27T11:56:53.120" v="2743" actId="2696"/>
        <pc:sldMkLst>
          <pc:docMk/>
          <pc:sldMk cId="1332866436" sldId="290"/>
        </pc:sldMkLst>
        <pc:spChg chg="mod">
          <ac:chgData name="Director IET" userId="edff4733-8ca3-4011-860b-ce3386950629" providerId="ADAL" clId="{C74EBC8B-98F0-4729-8611-F84A783E8399}" dt="2024-08-27T09:56:36.023" v="1157"/>
          <ac:spMkLst>
            <pc:docMk/>
            <pc:sldMk cId="1332866436" sldId="290"/>
            <ac:spMk id="3" creationId="{2268865F-73F7-0EB4-72B5-C8BE9E4EAEC1}"/>
          </ac:spMkLst>
        </pc:spChg>
      </pc:sldChg>
      <pc:sldChg chg="new del">
        <pc:chgData name="Director IET" userId="edff4733-8ca3-4011-860b-ce3386950629" providerId="ADAL" clId="{C74EBC8B-98F0-4729-8611-F84A783E8399}" dt="2024-08-27T11:56:48.334" v="2742" actId="2696"/>
        <pc:sldMkLst>
          <pc:docMk/>
          <pc:sldMk cId="380486167" sldId="291"/>
        </pc:sldMkLst>
      </pc:sldChg>
      <pc:sldChg chg="addSp delSp modSp new mod setBg modAnim">
        <pc:chgData name="Director IET" userId="edff4733-8ca3-4011-860b-ce3386950629" providerId="ADAL" clId="{C74EBC8B-98F0-4729-8611-F84A783E8399}" dt="2024-08-28T04:41:41.628" v="3550" actId="26606"/>
        <pc:sldMkLst>
          <pc:docMk/>
          <pc:sldMk cId="2491774692" sldId="292"/>
        </pc:sldMkLst>
        <pc:spChg chg="mo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2" creationId="{72238797-FDE1-9A37-0536-90032D738688}"/>
          </ac:spMkLst>
        </pc:spChg>
        <pc:spChg chg="mo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3" creationId="{412CAB32-6D0B-1B04-03C6-60C412C82565}"/>
          </ac:spMkLst>
        </pc:spChg>
        <pc:spChg chg="mo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4" creationId="{82DFCB7D-73C4-7F89-D043-EAFC8521B482}"/>
          </ac:spMkLst>
        </pc:spChg>
        <pc:spChg chg="mo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5" creationId="{AD06155D-E671-BD35-BA20-06544BE33E3A}"/>
          </ac:spMkLst>
        </pc:spChg>
        <pc:spChg chg="mo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6" creationId="{C3DF623E-DBA0-AC01-BFD7-F69DAAF23E13}"/>
          </ac:spMkLst>
        </pc:spChg>
        <pc:spChg chg="add del">
          <ac:chgData name="Director IET" userId="edff4733-8ca3-4011-860b-ce3386950629" providerId="ADAL" clId="{C74EBC8B-98F0-4729-8611-F84A783E8399}" dt="2024-08-28T04:41:25.695" v="3545" actId="26606"/>
          <ac:spMkLst>
            <pc:docMk/>
            <pc:sldMk cId="2491774692" sldId="292"/>
            <ac:spMk id="11" creationId="{F837543A-6020-4505-A233-C9DB4BF74011}"/>
          </ac:spMkLst>
        </pc:spChg>
        <pc:spChg chg="add del">
          <ac:chgData name="Director IET" userId="edff4733-8ca3-4011-860b-ce3386950629" providerId="ADAL" clId="{C74EBC8B-98F0-4729-8611-F84A783E8399}" dt="2024-08-28T04:41:25.695" v="3545" actId="26606"/>
          <ac:spMkLst>
            <pc:docMk/>
            <pc:sldMk cId="2491774692" sldId="292"/>
            <ac:spMk id="13" creationId="{35B16301-FB18-48BA-A6DD-C37CAF6F9A18}"/>
          </ac:spMkLst>
        </pc:spChg>
        <pc:spChg chg="add del">
          <ac:chgData name="Director IET" userId="edff4733-8ca3-4011-860b-ce3386950629" providerId="ADAL" clId="{C74EBC8B-98F0-4729-8611-F84A783E8399}" dt="2024-08-28T04:41:25.695" v="3545" actId="26606"/>
          <ac:spMkLst>
            <pc:docMk/>
            <pc:sldMk cId="2491774692" sldId="292"/>
            <ac:spMk id="15" creationId="{C3C0D90E-074A-4F52-9B11-B52BEF4BCBE5}"/>
          </ac:spMkLst>
        </pc:spChg>
        <pc:spChg chg="add del">
          <ac:chgData name="Director IET" userId="edff4733-8ca3-4011-860b-ce3386950629" providerId="ADAL" clId="{C74EBC8B-98F0-4729-8611-F84A783E8399}" dt="2024-08-28T04:41:25.695" v="3545" actId="26606"/>
          <ac:spMkLst>
            <pc:docMk/>
            <pc:sldMk cId="2491774692" sldId="292"/>
            <ac:spMk id="17" creationId="{CABBD4C1-E6F8-46F6-8152-A8A97490BF4D}"/>
          </ac:spMkLst>
        </pc:spChg>
        <pc:spChg chg="add del">
          <ac:chgData name="Director IET" userId="edff4733-8ca3-4011-860b-ce3386950629" providerId="ADAL" clId="{C74EBC8B-98F0-4729-8611-F84A783E8399}" dt="2024-08-28T04:41:25.695" v="3545" actId="26606"/>
          <ac:spMkLst>
            <pc:docMk/>
            <pc:sldMk cId="2491774692" sldId="292"/>
            <ac:spMk id="19" creationId="{83BA5EF5-1FE9-4BF9-83BB-269BCDDF6156}"/>
          </ac:spMkLst>
        </pc:spChg>
        <pc:spChg chg="add del">
          <ac:chgData name="Director IET" userId="edff4733-8ca3-4011-860b-ce3386950629" providerId="ADAL" clId="{C74EBC8B-98F0-4729-8611-F84A783E8399}" dt="2024-08-28T04:41:25.695" v="3545" actId="26606"/>
          <ac:spMkLst>
            <pc:docMk/>
            <pc:sldMk cId="2491774692" sldId="292"/>
            <ac:spMk id="23" creationId="{88853921-7BC9-4BDE-ACAB-133C683C82D6}"/>
          </ac:spMkLst>
        </pc:spChg>
        <pc:spChg chg="add del">
          <ac:chgData name="Director IET" userId="edff4733-8ca3-4011-860b-ce3386950629" providerId="ADAL" clId="{C74EBC8B-98F0-4729-8611-F84A783E8399}" dt="2024-08-28T04:41:25.695" v="3545" actId="26606"/>
          <ac:spMkLst>
            <pc:docMk/>
            <pc:sldMk cId="2491774692" sldId="292"/>
            <ac:spMk id="25" creationId="{09192968-3AE7-4470-A61C-97294BB92731}"/>
          </ac:spMkLst>
        </pc:spChg>
        <pc:spChg chg="add del">
          <ac:chgData name="Director IET" userId="edff4733-8ca3-4011-860b-ce3386950629" providerId="ADAL" clId="{C74EBC8B-98F0-4729-8611-F84A783E8399}" dt="2024-08-28T04:41:25.695" v="3545" actId="26606"/>
          <ac:spMkLst>
            <pc:docMk/>
            <pc:sldMk cId="2491774692" sldId="292"/>
            <ac:spMk id="27" creationId="{3AB72E55-43E4-4356-BFE8-E2102CB0B505}"/>
          </ac:spMkLst>
        </pc:spChg>
        <pc:spChg chg="add del">
          <ac:chgData name="Director IET" userId="edff4733-8ca3-4011-860b-ce3386950629" providerId="ADAL" clId="{C74EBC8B-98F0-4729-8611-F84A783E8399}" dt="2024-08-28T04:41:34.611" v="3547" actId="26606"/>
          <ac:spMkLst>
            <pc:docMk/>
            <pc:sldMk cId="2491774692" sldId="292"/>
            <ac:spMk id="29" creationId="{1709F1D5-B0F1-4714-A239-E5B61C161915}"/>
          </ac:spMkLst>
        </pc:spChg>
        <pc:spChg chg="add del">
          <ac:chgData name="Director IET" userId="edff4733-8ca3-4011-860b-ce3386950629" providerId="ADAL" clId="{C74EBC8B-98F0-4729-8611-F84A783E8399}" dt="2024-08-28T04:41:34.611" v="3547" actId="26606"/>
          <ac:spMkLst>
            <pc:docMk/>
            <pc:sldMk cId="2491774692" sldId="292"/>
            <ac:spMk id="30" creationId="{228FB460-D3FF-4440-A020-05982A09E517}"/>
          </ac:spMkLst>
        </pc:spChg>
        <pc:spChg chg="add del">
          <ac:chgData name="Director IET" userId="edff4733-8ca3-4011-860b-ce3386950629" providerId="ADAL" clId="{C74EBC8B-98F0-4729-8611-F84A783E8399}" dt="2024-08-28T04:41:34.611" v="3547" actId="26606"/>
          <ac:spMkLst>
            <pc:docMk/>
            <pc:sldMk cId="2491774692" sldId="292"/>
            <ac:spMk id="31" creationId="{14847E93-7DC1-4D4B-8829-B19AA7137C50}"/>
          </ac:spMkLst>
        </pc:spChg>
        <pc:spChg chg="add del">
          <ac:chgData name="Director IET" userId="edff4733-8ca3-4011-860b-ce3386950629" providerId="ADAL" clId="{C74EBC8B-98F0-4729-8611-F84A783E8399}" dt="2024-08-28T04:41:34.611" v="3547" actId="26606"/>
          <ac:spMkLst>
            <pc:docMk/>
            <pc:sldMk cId="2491774692" sldId="292"/>
            <ac:spMk id="32" creationId="{5566D6E1-03A1-4D73-A4E0-35D74D568A04}"/>
          </ac:spMkLst>
        </pc:spChg>
        <pc:spChg chg="add del">
          <ac:chgData name="Director IET" userId="edff4733-8ca3-4011-860b-ce3386950629" providerId="ADAL" clId="{C74EBC8B-98F0-4729-8611-F84A783E8399}" dt="2024-08-28T04:41:34.611" v="3547" actId="26606"/>
          <ac:spMkLst>
            <pc:docMk/>
            <pc:sldMk cId="2491774692" sldId="292"/>
            <ac:spMk id="33" creationId="{9F835A99-04AC-494A-A572-AFE8413CC938}"/>
          </ac:spMkLst>
        </pc:spChg>
        <pc:spChg chg="add del">
          <ac:chgData name="Director IET" userId="edff4733-8ca3-4011-860b-ce3386950629" providerId="ADAL" clId="{C74EBC8B-98F0-4729-8611-F84A783E8399}" dt="2024-08-28T04:41:34.611" v="3547" actId="26606"/>
          <ac:spMkLst>
            <pc:docMk/>
            <pc:sldMk cId="2491774692" sldId="292"/>
            <ac:spMk id="34" creationId="{7B786209-1B0B-4CA9-9BDD-F7327066A84D}"/>
          </ac:spMkLst>
        </pc:spChg>
        <pc:spChg chg="add del">
          <ac:chgData name="Director IET" userId="edff4733-8ca3-4011-860b-ce3386950629" providerId="ADAL" clId="{C74EBC8B-98F0-4729-8611-F84A783E8399}" dt="2024-08-28T04:41:34.611" v="3547" actId="26606"/>
          <ac:spMkLst>
            <pc:docMk/>
            <pc:sldMk cId="2491774692" sldId="292"/>
            <ac:spMk id="35" creationId="{2D2964BB-484D-45AE-AD66-D407D0629652}"/>
          </ac:spMkLst>
        </pc:spChg>
        <pc:spChg chg="add del">
          <ac:chgData name="Director IET" userId="edff4733-8ca3-4011-860b-ce3386950629" providerId="ADAL" clId="{C74EBC8B-98F0-4729-8611-F84A783E8399}" dt="2024-08-28T04:41:34.611" v="3547" actId="26606"/>
          <ac:spMkLst>
            <pc:docMk/>
            <pc:sldMk cId="2491774692" sldId="292"/>
            <ac:spMk id="36" creationId="{6691AC69-A76E-4DAB-B565-468B6B87ACF3}"/>
          </ac:spMkLst>
        </pc:spChg>
        <pc:spChg chg="add del">
          <ac:chgData name="Director IET" userId="edff4733-8ca3-4011-860b-ce3386950629" providerId="ADAL" clId="{C74EBC8B-98F0-4729-8611-F84A783E8399}" dt="2024-08-28T04:41:41.612" v="3549" actId="26606"/>
          <ac:spMkLst>
            <pc:docMk/>
            <pc:sldMk cId="2491774692" sldId="292"/>
            <ac:spMk id="38" creationId="{907EF6B7-1338-4443-8C46-6A318D952DFD}"/>
          </ac:spMkLst>
        </pc:spChg>
        <pc:spChg chg="add del">
          <ac:chgData name="Director IET" userId="edff4733-8ca3-4011-860b-ce3386950629" providerId="ADAL" clId="{C74EBC8B-98F0-4729-8611-F84A783E8399}" dt="2024-08-28T04:41:41.612" v="3549" actId="26606"/>
          <ac:spMkLst>
            <pc:docMk/>
            <pc:sldMk cId="2491774692" sldId="292"/>
            <ac:spMk id="39" creationId="{DAAE4CDD-124C-4DCF-9584-B6033B545DD5}"/>
          </ac:spMkLst>
        </pc:spChg>
        <pc:spChg chg="add del">
          <ac:chgData name="Director IET" userId="edff4733-8ca3-4011-860b-ce3386950629" providerId="ADAL" clId="{C74EBC8B-98F0-4729-8611-F84A783E8399}" dt="2024-08-28T04:41:41.612" v="3549" actId="26606"/>
          <ac:spMkLst>
            <pc:docMk/>
            <pc:sldMk cId="2491774692" sldId="292"/>
            <ac:spMk id="40" creationId="{081E4A58-353D-44AE-B2FC-2A74E2E400F7}"/>
          </ac:spMkLst>
        </pc:spChg>
        <pc:spChg chg="ad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42" creationId="{F837543A-6020-4505-A233-C9DB4BF74011}"/>
          </ac:spMkLst>
        </pc:spChg>
        <pc:spChg chg="ad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43" creationId="{35B16301-FB18-48BA-A6DD-C37CAF6F9A18}"/>
          </ac:spMkLst>
        </pc:spChg>
        <pc:spChg chg="ad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44" creationId="{C3C0D90E-074A-4F52-9B11-B52BEF4BCBE5}"/>
          </ac:spMkLst>
        </pc:spChg>
        <pc:spChg chg="ad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45" creationId="{CABBD4C1-E6F8-46F6-8152-A8A97490BF4D}"/>
          </ac:spMkLst>
        </pc:spChg>
        <pc:spChg chg="ad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46" creationId="{83BA5EF5-1FE9-4BF9-83BB-269BCDDF6156}"/>
          </ac:spMkLst>
        </pc:spChg>
        <pc:spChg chg="ad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48" creationId="{88853921-7BC9-4BDE-ACAB-133C683C82D6}"/>
          </ac:spMkLst>
        </pc:spChg>
        <pc:spChg chg="ad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49" creationId="{09192968-3AE7-4470-A61C-97294BB92731}"/>
          </ac:spMkLst>
        </pc:spChg>
        <pc:spChg chg="add">
          <ac:chgData name="Director IET" userId="edff4733-8ca3-4011-860b-ce3386950629" providerId="ADAL" clId="{C74EBC8B-98F0-4729-8611-F84A783E8399}" dt="2024-08-28T04:41:41.628" v="3550" actId="26606"/>
          <ac:spMkLst>
            <pc:docMk/>
            <pc:sldMk cId="2491774692" sldId="292"/>
            <ac:spMk id="50" creationId="{3AB72E55-43E4-4356-BFE8-E2102CB0B505}"/>
          </ac:spMkLst>
        </pc:spChg>
        <pc:cxnChg chg="add del">
          <ac:chgData name="Director IET" userId="edff4733-8ca3-4011-860b-ce3386950629" providerId="ADAL" clId="{C74EBC8B-98F0-4729-8611-F84A783E8399}" dt="2024-08-28T04:41:25.695" v="3545" actId="26606"/>
          <ac:cxnSpMkLst>
            <pc:docMk/>
            <pc:sldMk cId="2491774692" sldId="292"/>
            <ac:cxnSpMk id="21" creationId="{4B3BCACB-5880-460B-9606-8C433A9AF99D}"/>
          </ac:cxnSpMkLst>
        </pc:cxnChg>
        <pc:cxnChg chg="add">
          <ac:chgData name="Director IET" userId="edff4733-8ca3-4011-860b-ce3386950629" providerId="ADAL" clId="{C74EBC8B-98F0-4729-8611-F84A783E8399}" dt="2024-08-28T04:41:41.628" v="3550" actId="26606"/>
          <ac:cxnSpMkLst>
            <pc:docMk/>
            <pc:sldMk cId="2491774692" sldId="292"/>
            <ac:cxnSpMk id="47" creationId="{4B3BCACB-5880-460B-9606-8C433A9AF99D}"/>
          </ac:cxnSpMkLst>
        </pc:cxnChg>
      </pc:sldChg>
      <pc:sldChg chg="addSp delSp modSp new mod setBg modAnim">
        <pc:chgData name="Director IET" userId="edff4733-8ca3-4011-860b-ce3386950629" providerId="ADAL" clId="{C74EBC8B-98F0-4729-8611-F84A783E8399}" dt="2024-08-28T05:09:30.586" v="4185" actId="20577"/>
        <pc:sldMkLst>
          <pc:docMk/>
          <pc:sldMk cId="1211858111" sldId="293"/>
        </pc:sldMkLst>
        <pc:spChg chg="mod">
          <ac:chgData name="Director IET" userId="edff4733-8ca3-4011-860b-ce3386950629" providerId="ADAL" clId="{C74EBC8B-98F0-4729-8611-F84A783E8399}" dt="2024-08-28T04:40:16.369" v="3543" actId="26606"/>
          <ac:spMkLst>
            <pc:docMk/>
            <pc:sldMk cId="1211858111" sldId="293"/>
            <ac:spMk id="2" creationId="{1B9D99C7-E6B4-22F2-8663-0FB315A324DE}"/>
          </ac:spMkLst>
        </pc:spChg>
        <pc:spChg chg="mod">
          <ac:chgData name="Director IET" userId="edff4733-8ca3-4011-860b-ce3386950629" providerId="ADAL" clId="{C74EBC8B-98F0-4729-8611-F84A783E8399}" dt="2024-08-28T05:09:30.586" v="4185" actId="20577"/>
          <ac:spMkLst>
            <pc:docMk/>
            <pc:sldMk cId="1211858111" sldId="293"/>
            <ac:spMk id="3" creationId="{D942D866-7794-95B9-84E2-B14FBBA78E82}"/>
          </ac:spMkLst>
        </pc:spChg>
        <pc:spChg chg="mod">
          <ac:chgData name="Director IET" userId="edff4733-8ca3-4011-860b-ce3386950629" providerId="ADAL" clId="{C74EBC8B-98F0-4729-8611-F84A783E8399}" dt="2024-08-28T04:40:16.369" v="3543" actId="26606"/>
          <ac:spMkLst>
            <pc:docMk/>
            <pc:sldMk cId="1211858111" sldId="293"/>
            <ac:spMk id="4" creationId="{939AEA0D-2707-5E67-BB49-CF517C37D94C}"/>
          </ac:spMkLst>
        </pc:spChg>
        <pc:spChg chg="mod">
          <ac:chgData name="Director IET" userId="edff4733-8ca3-4011-860b-ce3386950629" providerId="ADAL" clId="{C74EBC8B-98F0-4729-8611-F84A783E8399}" dt="2024-08-28T04:40:16.369" v="3543" actId="26606"/>
          <ac:spMkLst>
            <pc:docMk/>
            <pc:sldMk cId="1211858111" sldId="293"/>
            <ac:spMk id="5" creationId="{7A5BF736-539C-F0A7-3301-8B0D2A60DAD9}"/>
          </ac:spMkLst>
        </pc:spChg>
        <pc:spChg chg="mod">
          <ac:chgData name="Director IET" userId="edff4733-8ca3-4011-860b-ce3386950629" providerId="ADAL" clId="{C74EBC8B-98F0-4729-8611-F84A783E8399}" dt="2024-08-28T04:40:16.369" v="3543" actId="26606"/>
          <ac:spMkLst>
            <pc:docMk/>
            <pc:sldMk cId="1211858111" sldId="293"/>
            <ac:spMk id="6" creationId="{231BE088-0494-F1EA-39EA-F88F8DD93774}"/>
          </ac:spMkLst>
        </pc:spChg>
        <pc:spChg chg="add del">
          <ac:chgData name="Director IET" userId="edff4733-8ca3-4011-860b-ce3386950629" providerId="ADAL" clId="{C74EBC8B-98F0-4729-8611-F84A783E8399}" dt="2024-08-28T04:40:09.807" v="3540" actId="26606"/>
          <ac:spMkLst>
            <pc:docMk/>
            <pc:sldMk cId="1211858111" sldId="293"/>
            <ac:spMk id="11" creationId="{1BB867FF-FC45-48F7-8104-F89BE54909F1}"/>
          </ac:spMkLst>
        </pc:spChg>
        <pc:spChg chg="add del">
          <ac:chgData name="Director IET" userId="edff4733-8ca3-4011-860b-ce3386950629" providerId="ADAL" clId="{C74EBC8B-98F0-4729-8611-F84A783E8399}" dt="2024-08-28T04:39:47.894" v="3538" actId="26606"/>
          <ac:spMkLst>
            <pc:docMk/>
            <pc:sldMk cId="1211858111" sldId="293"/>
            <ac:spMk id="12" creationId="{9F7D5CDA-D291-4307-BF55-1381FED29634}"/>
          </ac:spMkLst>
        </pc:spChg>
        <pc:spChg chg="add del">
          <ac:chgData name="Director IET" userId="edff4733-8ca3-4011-860b-ce3386950629" providerId="ADAL" clId="{C74EBC8B-98F0-4729-8611-F84A783E8399}" dt="2024-08-28T04:40:09.807" v="3540" actId="26606"/>
          <ac:spMkLst>
            <pc:docMk/>
            <pc:sldMk cId="1211858111" sldId="293"/>
            <ac:spMk id="13" creationId="{8BB56887-D0D5-4F0C-9E19-7247EB83C8B7}"/>
          </ac:spMkLst>
        </pc:spChg>
        <pc:spChg chg="add del">
          <ac:chgData name="Director IET" userId="edff4733-8ca3-4011-860b-ce3386950629" providerId="ADAL" clId="{C74EBC8B-98F0-4729-8611-F84A783E8399}" dt="2024-08-28T04:40:09.807" v="3540" actId="26606"/>
          <ac:spMkLst>
            <pc:docMk/>
            <pc:sldMk cId="1211858111" sldId="293"/>
            <ac:spMk id="15" creationId="{081E4A58-353D-44AE-B2FC-2A74E2E400F7}"/>
          </ac:spMkLst>
        </pc:spChg>
        <pc:spChg chg="add del">
          <ac:chgData name="Director IET" userId="edff4733-8ca3-4011-860b-ce3386950629" providerId="ADAL" clId="{C74EBC8B-98F0-4729-8611-F84A783E8399}" dt="2024-08-28T04:40:16.364" v="3542" actId="26606"/>
          <ac:spMkLst>
            <pc:docMk/>
            <pc:sldMk cId="1211858111" sldId="293"/>
            <ac:spMk id="17" creationId="{CABBD4C1-E6F8-46F6-8152-A8A97490BF4D}"/>
          </ac:spMkLst>
        </pc:spChg>
        <pc:spChg chg="add del">
          <ac:chgData name="Director IET" userId="edff4733-8ca3-4011-860b-ce3386950629" providerId="ADAL" clId="{C74EBC8B-98F0-4729-8611-F84A783E8399}" dt="2024-08-28T04:40:16.364" v="3542" actId="26606"/>
          <ac:spMkLst>
            <pc:docMk/>
            <pc:sldMk cId="1211858111" sldId="293"/>
            <ac:spMk id="18" creationId="{F837543A-6020-4505-A233-C9DB4BF74011}"/>
          </ac:spMkLst>
        </pc:spChg>
        <pc:spChg chg="add del">
          <ac:chgData name="Director IET" userId="edff4733-8ca3-4011-860b-ce3386950629" providerId="ADAL" clId="{C74EBC8B-98F0-4729-8611-F84A783E8399}" dt="2024-08-28T04:40:16.364" v="3542" actId="26606"/>
          <ac:spMkLst>
            <pc:docMk/>
            <pc:sldMk cId="1211858111" sldId="293"/>
            <ac:spMk id="19" creationId="{83BA5EF5-1FE9-4BF9-83BB-269BCDDF6156}"/>
          </ac:spMkLst>
        </pc:spChg>
        <pc:spChg chg="add del">
          <ac:chgData name="Director IET" userId="edff4733-8ca3-4011-860b-ce3386950629" providerId="ADAL" clId="{C74EBC8B-98F0-4729-8611-F84A783E8399}" dt="2024-08-28T04:40:16.364" v="3542" actId="26606"/>
          <ac:spMkLst>
            <pc:docMk/>
            <pc:sldMk cId="1211858111" sldId="293"/>
            <ac:spMk id="20" creationId="{35B16301-FB18-48BA-A6DD-C37CAF6F9A18}"/>
          </ac:spMkLst>
        </pc:spChg>
        <pc:spChg chg="add del">
          <ac:chgData name="Director IET" userId="edff4733-8ca3-4011-860b-ce3386950629" providerId="ADAL" clId="{C74EBC8B-98F0-4729-8611-F84A783E8399}" dt="2024-08-28T04:40:16.364" v="3542" actId="26606"/>
          <ac:spMkLst>
            <pc:docMk/>
            <pc:sldMk cId="1211858111" sldId="293"/>
            <ac:spMk id="22" creationId="{C3C0D90E-074A-4F52-9B11-B52BEF4BCBE5}"/>
          </ac:spMkLst>
        </pc:spChg>
        <pc:spChg chg="add del">
          <ac:chgData name="Director IET" userId="edff4733-8ca3-4011-860b-ce3386950629" providerId="ADAL" clId="{C74EBC8B-98F0-4729-8611-F84A783E8399}" dt="2024-08-28T04:40:16.364" v="3542" actId="26606"/>
          <ac:spMkLst>
            <pc:docMk/>
            <pc:sldMk cId="1211858111" sldId="293"/>
            <ac:spMk id="23" creationId="{88853921-7BC9-4BDE-ACAB-133C683C82D6}"/>
          </ac:spMkLst>
        </pc:spChg>
        <pc:spChg chg="add del">
          <ac:chgData name="Director IET" userId="edff4733-8ca3-4011-860b-ce3386950629" providerId="ADAL" clId="{C74EBC8B-98F0-4729-8611-F84A783E8399}" dt="2024-08-28T04:40:16.364" v="3542" actId="26606"/>
          <ac:spMkLst>
            <pc:docMk/>
            <pc:sldMk cId="1211858111" sldId="293"/>
            <ac:spMk id="25" creationId="{09192968-3AE7-4470-A61C-97294BB92731}"/>
          </ac:spMkLst>
        </pc:spChg>
        <pc:spChg chg="add del">
          <ac:chgData name="Director IET" userId="edff4733-8ca3-4011-860b-ce3386950629" providerId="ADAL" clId="{C74EBC8B-98F0-4729-8611-F84A783E8399}" dt="2024-08-28T04:40:16.364" v="3542" actId="26606"/>
          <ac:spMkLst>
            <pc:docMk/>
            <pc:sldMk cId="1211858111" sldId="293"/>
            <ac:spMk id="27" creationId="{3AB72E55-43E4-4356-BFE8-E2102CB0B505}"/>
          </ac:spMkLst>
        </pc:spChg>
        <pc:spChg chg="add">
          <ac:chgData name="Director IET" userId="edff4733-8ca3-4011-860b-ce3386950629" providerId="ADAL" clId="{C74EBC8B-98F0-4729-8611-F84A783E8399}" dt="2024-08-28T04:40:16.369" v="3543" actId="26606"/>
          <ac:spMkLst>
            <pc:docMk/>
            <pc:sldMk cId="1211858111" sldId="293"/>
            <ac:spMk id="29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28T04:40:16.369" v="3543" actId="26606"/>
          <ac:spMkLst>
            <pc:docMk/>
            <pc:sldMk cId="1211858111" sldId="293"/>
            <ac:spMk id="30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28T04:40:16.369" v="3543" actId="26606"/>
          <ac:spMkLst>
            <pc:docMk/>
            <pc:sldMk cId="1211858111" sldId="293"/>
            <ac:spMk id="31" creationId="{081E4A58-353D-44AE-B2FC-2A74E2E400F7}"/>
          </ac:spMkLst>
        </pc:spChg>
        <pc:picChg chg="add del">
          <ac:chgData name="Director IET" userId="edff4733-8ca3-4011-860b-ce3386950629" providerId="ADAL" clId="{C74EBC8B-98F0-4729-8611-F84A783E8399}" dt="2024-08-28T04:39:47.894" v="3538" actId="26606"/>
          <ac:picMkLst>
            <pc:docMk/>
            <pc:sldMk cId="1211858111" sldId="293"/>
            <ac:picMk id="8" creationId="{159033BD-43E0-1A87-301B-7FE1EF2B3991}"/>
          </ac:picMkLst>
        </pc:picChg>
        <pc:cxnChg chg="add del">
          <ac:chgData name="Director IET" userId="edff4733-8ca3-4011-860b-ce3386950629" providerId="ADAL" clId="{C74EBC8B-98F0-4729-8611-F84A783E8399}" dt="2024-08-28T04:40:16.364" v="3542" actId="26606"/>
          <ac:cxnSpMkLst>
            <pc:docMk/>
            <pc:sldMk cId="1211858111" sldId="293"/>
            <ac:cxnSpMk id="21" creationId="{4B3BCACB-5880-460B-9606-8C433A9AF99D}"/>
          </ac:cxnSpMkLst>
        </pc:cxnChg>
      </pc:sldChg>
      <pc:sldChg chg="addSp delSp modSp add mod setBg">
        <pc:chgData name="Director IET" userId="edff4733-8ca3-4011-860b-ce3386950629" providerId="ADAL" clId="{C74EBC8B-98F0-4729-8611-F84A783E8399}" dt="2024-08-28T04:38:25.631" v="3533" actId="26606"/>
        <pc:sldMkLst>
          <pc:docMk/>
          <pc:sldMk cId="2971602218" sldId="294"/>
        </pc:sldMkLst>
        <pc:spChg chg="mod">
          <ac:chgData name="Director IET" userId="edff4733-8ca3-4011-860b-ce3386950629" providerId="ADAL" clId="{C74EBC8B-98F0-4729-8611-F84A783E8399}" dt="2024-08-28T04:38:25.631" v="3533" actId="26606"/>
          <ac:spMkLst>
            <pc:docMk/>
            <pc:sldMk cId="2971602218" sldId="294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38:25.631" v="3533" actId="26606"/>
          <ac:spMkLst>
            <pc:docMk/>
            <pc:sldMk cId="2971602218" sldId="294"/>
            <ac:spMk id="3" creationId="{00000000-0000-0000-0000-000000000000}"/>
          </ac:spMkLst>
        </pc:spChg>
        <pc:spChg chg="add del">
          <ac:chgData name="Director IET" userId="edff4733-8ca3-4011-860b-ce3386950629" providerId="ADAL" clId="{C74EBC8B-98F0-4729-8611-F84A783E8399}" dt="2024-08-28T04:38:25.631" v="3532" actId="26606"/>
          <ac:spMkLst>
            <pc:docMk/>
            <pc:sldMk cId="2971602218" sldId="294"/>
            <ac:spMk id="8" creationId="{5C8908E2-EE49-44D2-9428-A28D2312A8D5}"/>
          </ac:spMkLst>
        </pc:spChg>
        <pc:spChg chg="add">
          <ac:chgData name="Director IET" userId="edff4733-8ca3-4011-860b-ce3386950629" providerId="ADAL" clId="{C74EBC8B-98F0-4729-8611-F84A783E8399}" dt="2024-08-28T04:38:25.631" v="3533" actId="26606"/>
          <ac:spMkLst>
            <pc:docMk/>
            <pc:sldMk cId="2971602218" sldId="294"/>
            <ac:spMk id="10" creationId="{DAAE4CDD-124C-4DCF-9584-B6033B545DD5}"/>
          </ac:spMkLst>
        </pc:spChg>
        <pc:spChg chg="add del">
          <ac:chgData name="Director IET" userId="edff4733-8ca3-4011-860b-ce3386950629" providerId="ADAL" clId="{C74EBC8B-98F0-4729-8611-F84A783E8399}" dt="2024-08-28T04:38:25.631" v="3532" actId="26606"/>
          <ac:spMkLst>
            <pc:docMk/>
            <pc:sldMk cId="2971602218" sldId="294"/>
            <ac:spMk id="14" creationId="{BD92035A-AA2F-4CD8-A556-1CE8BDEC75BD}"/>
          </ac:spMkLst>
        </pc:spChg>
        <pc:spChg chg="add del">
          <ac:chgData name="Director IET" userId="edff4733-8ca3-4011-860b-ce3386950629" providerId="ADAL" clId="{C74EBC8B-98F0-4729-8611-F84A783E8399}" dt="2024-08-28T04:38:25.631" v="3532" actId="26606"/>
          <ac:spMkLst>
            <pc:docMk/>
            <pc:sldMk cId="2971602218" sldId="294"/>
            <ac:spMk id="16" creationId="{ED888B23-07FA-482A-96DF-47E31AF1A603}"/>
          </ac:spMkLst>
        </pc:spChg>
        <pc:spChg chg="add">
          <ac:chgData name="Director IET" userId="edff4733-8ca3-4011-860b-ce3386950629" providerId="ADAL" clId="{C74EBC8B-98F0-4729-8611-F84A783E8399}" dt="2024-08-28T04:38:25.631" v="3533" actId="26606"/>
          <ac:spMkLst>
            <pc:docMk/>
            <pc:sldMk cId="2971602218" sldId="294"/>
            <ac:spMk id="18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28T04:38:25.631" v="3533" actId="26606"/>
          <ac:spMkLst>
            <pc:docMk/>
            <pc:sldMk cId="2971602218" sldId="294"/>
            <ac:spMk id="19" creationId="{081E4A58-353D-44AE-B2FC-2A74E2E400F7}"/>
          </ac:spMkLst>
        </pc:spChg>
        <pc:grpChg chg="add del">
          <ac:chgData name="Director IET" userId="edff4733-8ca3-4011-860b-ce3386950629" providerId="ADAL" clId="{C74EBC8B-98F0-4729-8611-F84A783E8399}" dt="2024-08-28T04:38:20.320" v="3530" actId="26606"/>
          <ac:grpSpMkLst>
            <pc:docMk/>
            <pc:sldMk cId="2971602218" sldId="294"/>
            <ac:grpSpMk id="9" creationId="{8CE57D37-C2D0-066B-1AE3-6F4244344F27}"/>
          </ac:grpSpMkLst>
        </pc:grpChg>
        <pc:grpChg chg="add del">
          <ac:chgData name="Director IET" userId="edff4733-8ca3-4011-860b-ce3386950629" providerId="ADAL" clId="{C74EBC8B-98F0-4729-8611-F84A783E8399}" dt="2024-08-28T04:38:25.631" v="3532" actId="26606"/>
          <ac:grpSpMkLst>
            <pc:docMk/>
            <pc:sldMk cId="2971602218" sldId="294"/>
            <ac:grpSpMk id="13" creationId="{5D1A9D8B-3117-4D9D-BDA4-DD81895098B0}"/>
          </ac:grpSpMkLst>
        </pc:grpChg>
        <pc:picChg chg="add del">
          <ac:chgData name="Director IET" userId="edff4733-8ca3-4011-860b-ce3386950629" providerId="ADAL" clId="{C74EBC8B-98F0-4729-8611-F84A783E8399}" dt="2024-08-28T04:38:20.320" v="3530" actId="26606"/>
          <ac:picMkLst>
            <pc:docMk/>
            <pc:sldMk cId="2971602218" sldId="294"/>
            <ac:picMk id="5" creationId="{8E5D7ECA-E481-A8BD-EDCB-1B50AC5AC80A}"/>
          </ac:picMkLst>
        </pc:picChg>
      </pc:sldChg>
      <pc:sldChg chg="addSp delSp modSp add mod setBg">
        <pc:chgData name="Director IET" userId="edff4733-8ca3-4011-860b-ce3386950629" providerId="ADAL" clId="{C74EBC8B-98F0-4729-8611-F84A783E8399}" dt="2024-08-28T04:46:13.409" v="3618" actId="26606"/>
        <pc:sldMkLst>
          <pc:docMk/>
          <pc:sldMk cId="2202853301" sldId="295"/>
        </pc:sldMkLst>
        <pc:spChg chg="mod">
          <ac:chgData name="Director IET" userId="edff4733-8ca3-4011-860b-ce3386950629" providerId="ADAL" clId="{C74EBC8B-98F0-4729-8611-F84A783E8399}" dt="2024-08-28T04:46:13.409" v="3618" actId="26606"/>
          <ac:spMkLst>
            <pc:docMk/>
            <pc:sldMk cId="2202853301" sldId="295"/>
            <ac:spMk id="2" creationId="{00000000-0000-0000-0000-000000000000}"/>
          </ac:spMkLst>
        </pc:spChg>
        <pc:spChg chg="del mod">
          <ac:chgData name="Director IET" userId="edff4733-8ca3-4011-860b-ce3386950629" providerId="ADAL" clId="{C74EBC8B-98F0-4729-8611-F84A783E8399}" dt="2024-08-28T04:37:48.161" v="3528" actId="26606"/>
          <ac:spMkLst>
            <pc:docMk/>
            <pc:sldMk cId="2202853301" sldId="295"/>
            <ac:spMk id="3" creationId="{00000000-0000-0000-0000-000000000000}"/>
          </ac:spMkLst>
        </pc:spChg>
        <pc:spChg chg="add del">
          <ac:chgData name="Director IET" userId="edff4733-8ca3-4011-860b-ce3386950629" providerId="ADAL" clId="{C74EBC8B-98F0-4729-8611-F84A783E8399}" dt="2024-08-28T04:46:13.409" v="3618" actId="26606"/>
          <ac:spMkLst>
            <pc:docMk/>
            <pc:sldMk cId="2202853301" sldId="295"/>
            <ac:spMk id="9" creationId="{5C8908E2-EE49-44D2-9428-A28D2312A8D5}"/>
          </ac:spMkLst>
        </pc:spChg>
        <pc:spChg chg="add del">
          <ac:chgData name="Director IET" userId="edff4733-8ca3-4011-860b-ce3386950629" providerId="ADAL" clId="{C74EBC8B-98F0-4729-8611-F84A783E8399}" dt="2024-08-28T04:46:13.409" v="3618" actId="26606"/>
          <ac:spMkLst>
            <pc:docMk/>
            <pc:sldMk cId="2202853301" sldId="295"/>
            <ac:spMk id="15" creationId="{7449A6C7-D15F-4AA5-BFA5-71A404B47016}"/>
          </ac:spMkLst>
        </pc:spChg>
        <pc:spChg chg="add del">
          <ac:chgData name="Director IET" userId="edff4733-8ca3-4011-860b-ce3386950629" providerId="ADAL" clId="{C74EBC8B-98F0-4729-8611-F84A783E8399}" dt="2024-08-28T04:46:13.409" v="3618" actId="26606"/>
          <ac:spMkLst>
            <pc:docMk/>
            <pc:sldMk cId="2202853301" sldId="295"/>
            <ac:spMk id="17" creationId="{ED888B23-07FA-482A-96DF-47E31AF1A603}"/>
          </ac:spMkLst>
        </pc:spChg>
        <pc:spChg chg="add">
          <ac:chgData name="Director IET" userId="edff4733-8ca3-4011-860b-ce3386950629" providerId="ADAL" clId="{C74EBC8B-98F0-4729-8611-F84A783E8399}" dt="2024-08-28T04:46:13.409" v="3618" actId="26606"/>
          <ac:spMkLst>
            <pc:docMk/>
            <pc:sldMk cId="2202853301" sldId="295"/>
            <ac:spMk id="23" creationId="{B50AB553-2A96-4A92-96F2-93548E096954}"/>
          </ac:spMkLst>
        </pc:spChg>
        <pc:grpChg chg="add del">
          <ac:chgData name="Director IET" userId="edff4733-8ca3-4011-860b-ce3386950629" providerId="ADAL" clId="{C74EBC8B-98F0-4729-8611-F84A783E8399}" dt="2024-08-28T04:46:13.409" v="3618" actId="26606"/>
          <ac:grpSpMkLst>
            <pc:docMk/>
            <pc:sldMk cId="2202853301" sldId="295"/>
            <ac:grpSpMk id="11" creationId="{05314994-6337-4875-8CF5-652CAFE8342C}"/>
          </ac:grpSpMkLst>
        </pc:grpChg>
        <pc:graphicFrameChg chg="add mod modGraphic">
          <ac:chgData name="Director IET" userId="edff4733-8ca3-4011-860b-ce3386950629" providerId="ADAL" clId="{C74EBC8B-98F0-4729-8611-F84A783E8399}" dt="2024-08-28T04:46:13.409" v="3618" actId="26606"/>
          <ac:graphicFrameMkLst>
            <pc:docMk/>
            <pc:sldMk cId="2202853301" sldId="295"/>
            <ac:graphicFrameMk id="5" creationId="{2B3F2325-9F22-76FE-0BA7-0954A5874A1C}"/>
          </ac:graphicFrameMkLst>
        </pc:graphicFrameChg>
        <pc:picChg chg="add">
          <ac:chgData name="Director IET" userId="edff4733-8ca3-4011-860b-ce3386950629" providerId="ADAL" clId="{C74EBC8B-98F0-4729-8611-F84A783E8399}" dt="2024-08-28T04:46:13.409" v="3618" actId="26606"/>
          <ac:picMkLst>
            <pc:docMk/>
            <pc:sldMk cId="2202853301" sldId="295"/>
            <ac:picMk id="19" creationId="{9AEE146E-B17E-67CB-EB6F-64A3A5AF1174}"/>
          </ac:picMkLst>
        </pc:picChg>
      </pc:sldChg>
      <pc:sldChg chg="addSp delSp modSp add mod setBg">
        <pc:chgData name="Director IET" userId="edff4733-8ca3-4011-860b-ce3386950629" providerId="ADAL" clId="{C74EBC8B-98F0-4729-8611-F84A783E8399}" dt="2024-08-28T04:46:02.091" v="3617" actId="26606"/>
        <pc:sldMkLst>
          <pc:docMk/>
          <pc:sldMk cId="3310462367" sldId="296"/>
        </pc:sldMkLst>
        <pc:spChg chg="mod">
          <ac:chgData name="Director IET" userId="edff4733-8ca3-4011-860b-ce3386950629" providerId="ADAL" clId="{C74EBC8B-98F0-4729-8611-F84A783E8399}" dt="2024-08-28T04:46:02.091" v="3617" actId="26606"/>
          <ac:spMkLst>
            <pc:docMk/>
            <pc:sldMk cId="3310462367" sldId="296"/>
            <ac:spMk id="2" creationId="{00000000-0000-0000-0000-000000000000}"/>
          </ac:spMkLst>
        </pc:spChg>
        <pc:spChg chg="add del mod">
          <ac:chgData name="Director IET" userId="edff4733-8ca3-4011-860b-ce3386950629" providerId="ADAL" clId="{C74EBC8B-98F0-4729-8611-F84A783E8399}" dt="2024-08-28T04:45:43.356" v="3615" actId="26606"/>
          <ac:spMkLst>
            <pc:docMk/>
            <pc:sldMk cId="3310462367" sldId="296"/>
            <ac:spMk id="3" creationId="{00000000-0000-0000-0000-000000000000}"/>
          </ac:spMkLst>
        </pc:spChg>
        <pc:spChg chg="add del">
          <ac:chgData name="Director IET" userId="edff4733-8ca3-4011-860b-ce3386950629" providerId="ADAL" clId="{C74EBC8B-98F0-4729-8611-F84A783E8399}" dt="2024-08-28T04:45:33.451" v="3610" actId="26606"/>
          <ac:spMkLst>
            <pc:docMk/>
            <pc:sldMk cId="3310462367" sldId="296"/>
            <ac:spMk id="9" creationId="{BACC6370-2D7E-4714-9D71-7542949D7D5D}"/>
          </ac:spMkLst>
        </pc:spChg>
        <pc:spChg chg="add del">
          <ac:chgData name="Director IET" userId="edff4733-8ca3-4011-860b-ce3386950629" providerId="ADAL" clId="{C74EBC8B-98F0-4729-8611-F84A783E8399}" dt="2024-08-28T04:45:43.340" v="3614" actId="26606"/>
          <ac:spMkLst>
            <pc:docMk/>
            <pc:sldMk cId="3310462367" sldId="296"/>
            <ac:spMk id="10" creationId="{D1D34770-47A8-402C-AF23-2B653F2D88C1}"/>
          </ac:spMkLst>
        </pc:spChg>
        <pc:spChg chg="add del">
          <ac:chgData name="Director IET" userId="edff4733-8ca3-4011-860b-ce3386950629" providerId="ADAL" clId="{C74EBC8B-98F0-4729-8611-F84A783E8399}" dt="2024-08-28T04:45:33.451" v="3610" actId="26606"/>
          <ac:spMkLst>
            <pc:docMk/>
            <pc:sldMk cId="3310462367" sldId="296"/>
            <ac:spMk id="11" creationId="{256B2C21-A230-48C0-8DF1-C46611373C44}"/>
          </ac:spMkLst>
        </pc:spChg>
        <pc:spChg chg="add del">
          <ac:chgData name="Director IET" userId="edff4733-8ca3-4011-860b-ce3386950629" providerId="ADAL" clId="{C74EBC8B-98F0-4729-8611-F84A783E8399}" dt="2024-08-28T04:45:33.451" v="3610" actId="26606"/>
          <ac:spMkLst>
            <pc:docMk/>
            <pc:sldMk cId="3310462367" sldId="296"/>
            <ac:spMk id="13" creationId="{3847E18C-932D-4C95-AABA-FEC7C9499AD7}"/>
          </ac:spMkLst>
        </pc:spChg>
        <pc:spChg chg="add del">
          <ac:chgData name="Director IET" userId="edff4733-8ca3-4011-860b-ce3386950629" providerId="ADAL" clId="{C74EBC8B-98F0-4729-8611-F84A783E8399}" dt="2024-08-28T04:45:33.451" v="3610" actId="26606"/>
          <ac:spMkLst>
            <pc:docMk/>
            <pc:sldMk cId="3310462367" sldId="296"/>
            <ac:spMk id="15" creationId="{3150CB11-0C61-439E-910F-5787759E72A0}"/>
          </ac:spMkLst>
        </pc:spChg>
        <pc:spChg chg="add del">
          <ac:chgData name="Director IET" userId="edff4733-8ca3-4011-860b-ce3386950629" providerId="ADAL" clId="{C74EBC8B-98F0-4729-8611-F84A783E8399}" dt="2024-08-28T04:45:33.451" v="3610" actId="26606"/>
          <ac:spMkLst>
            <pc:docMk/>
            <pc:sldMk cId="3310462367" sldId="296"/>
            <ac:spMk id="17" creationId="{43F8A58B-5155-44CE-A5FF-7647B47D0A7A}"/>
          </ac:spMkLst>
        </pc:spChg>
        <pc:spChg chg="add del">
          <ac:chgData name="Director IET" userId="edff4733-8ca3-4011-860b-ce3386950629" providerId="ADAL" clId="{C74EBC8B-98F0-4729-8611-F84A783E8399}" dt="2024-08-28T04:45:33.451" v="3610" actId="26606"/>
          <ac:spMkLst>
            <pc:docMk/>
            <pc:sldMk cId="3310462367" sldId="296"/>
            <ac:spMk id="19" creationId="{443F2ACA-E6D6-4028-82DD-F03C262D5DE6}"/>
          </ac:spMkLst>
        </pc:spChg>
        <pc:spChg chg="add del">
          <ac:chgData name="Director IET" userId="edff4733-8ca3-4011-860b-ce3386950629" providerId="ADAL" clId="{C74EBC8B-98F0-4729-8611-F84A783E8399}" dt="2024-08-28T04:45:37.400" v="3612" actId="26606"/>
          <ac:spMkLst>
            <pc:docMk/>
            <pc:sldMk cId="3310462367" sldId="296"/>
            <ac:spMk id="21" creationId="{BACC6370-2D7E-4714-9D71-7542949D7D5D}"/>
          </ac:spMkLst>
        </pc:spChg>
        <pc:spChg chg="add del">
          <ac:chgData name="Director IET" userId="edff4733-8ca3-4011-860b-ce3386950629" providerId="ADAL" clId="{C74EBC8B-98F0-4729-8611-F84A783E8399}" dt="2024-08-28T04:45:37.400" v="3612" actId="26606"/>
          <ac:spMkLst>
            <pc:docMk/>
            <pc:sldMk cId="3310462367" sldId="296"/>
            <ac:spMk id="22" creationId="{256B2C21-A230-48C0-8DF1-C46611373C44}"/>
          </ac:spMkLst>
        </pc:spChg>
        <pc:spChg chg="add del">
          <ac:chgData name="Director IET" userId="edff4733-8ca3-4011-860b-ce3386950629" providerId="ADAL" clId="{C74EBC8B-98F0-4729-8611-F84A783E8399}" dt="2024-08-28T04:45:37.400" v="3612" actId="26606"/>
          <ac:spMkLst>
            <pc:docMk/>
            <pc:sldMk cId="3310462367" sldId="296"/>
            <ac:spMk id="23" creationId="{3847E18C-932D-4C95-AABA-FEC7C9499AD7}"/>
          </ac:spMkLst>
        </pc:spChg>
        <pc:spChg chg="add del">
          <ac:chgData name="Director IET" userId="edff4733-8ca3-4011-860b-ce3386950629" providerId="ADAL" clId="{C74EBC8B-98F0-4729-8611-F84A783E8399}" dt="2024-08-28T04:45:37.400" v="3612" actId="26606"/>
          <ac:spMkLst>
            <pc:docMk/>
            <pc:sldMk cId="3310462367" sldId="296"/>
            <ac:spMk id="24" creationId="{3150CB11-0C61-439E-910F-5787759E72A0}"/>
          </ac:spMkLst>
        </pc:spChg>
        <pc:spChg chg="add del">
          <ac:chgData name="Director IET" userId="edff4733-8ca3-4011-860b-ce3386950629" providerId="ADAL" clId="{C74EBC8B-98F0-4729-8611-F84A783E8399}" dt="2024-08-28T04:45:37.400" v="3612" actId="26606"/>
          <ac:spMkLst>
            <pc:docMk/>
            <pc:sldMk cId="3310462367" sldId="296"/>
            <ac:spMk id="25" creationId="{43F8A58B-5155-44CE-A5FF-7647B47D0A7A}"/>
          </ac:spMkLst>
        </pc:spChg>
        <pc:spChg chg="add del">
          <ac:chgData name="Director IET" userId="edff4733-8ca3-4011-860b-ce3386950629" providerId="ADAL" clId="{C74EBC8B-98F0-4729-8611-F84A783E8399}" dt="2024-08-28T04:45:37.400" v="3612" actId="26606"/>
          <ac:spMkLst>
            <pc:docMk/>
            <pc:sldMk cId="3310462367" sldId="296"/>
            <ac:spMk id="26" creationId="{443F2ACA-E6D6-4028-82DD-F03C262D5DE6}"/>
          </ac:spMkLst>
        </pc:spChg>
        <pc:spChg chg="add del">
          <ac:chgData name="Director IET" userId="edff4733-8ca3-4011-860b-ce3386950629" providerId="ADAL" clId="{C74EBC8B-98F0-4729-8611-F84A783E8399}" dt="2024-08-28T04:46:02.091" v="3617" actId="26606"/>
          <ac:spMkLst>
            <pc:docMk/>
            <pc:sldMk cId="3310462367" sldId="296"/>
            <ac:spMk id="31" creationId="{BACC6370-2D7E-4714-9D71-7542949D7D5D}"/>
          </ac:spMkLst>
        </pc:spChg>
        <pc:spChg chg="add del">
          <ac:chgData name="Director IET" userId="edff4733-8ca3-4011-860b-ce3386950629" providerId="ADAL" clId="{C74EBC8B-98F0-4729-8611-F84A783E8399}" dt="2024-08-28T04:46:02.091" v="3617" actId="26606"/>
          <ac:spMkLst>
            <pc:docMk/>
            <pc:sldMk cId="3310462367" sldId="296"/>
            <ac:spMk id="32" creationId="{256B2C21-A230-48C0-8DF1-C46611373C44}"/>
          </ac:spMkLst>
        </pc:spChg>
        <pc:spChg chg="add del">
          <ac:chgData name="Director IET" userId="edff4733-8ca3-4011-860b-ce3386950629" providerId="ADAL" clId="{C74EBC8B-98F0-4729-8611-F84A783E8399}" dt="2024-08-28T04:46:02.091" v="3617" actId="26606"/>
          <ac:spMkLst>
            <pc:docMk/>
            <pc:sldMk cId="3310462367" sldId="296"/>
            <ac:spMk id="33" creationId="{3847E18C-932D-4C95-AABA-FEC7C9499AD7}"/>
          </ac:spMkLst>
        </pc:spChg>
        <pc:spChg chg="add del">
          <ac:chgData name="Director IET" userId="edff4733-8ca3-4011-860b-ce3386950629" providerId="ADAL" clId="{C74EBC8B-98F0-4729-8611-F84A783E8399}" dt="2024-08-28T04:46:02.091" v="3617" actId="26606"/>
          <ac:spMkLst>
            <pc:docMk/>
            <pc:sldMk cId="3310462367" sldId="296"/>
            <ac:spMk id="34" creationId="{3150CB11-0C61-439E-910F-5787759E72A0}"/>
          </ac:spMkLst>
        </pc:spChg>
        <pc:spChg chg="add del">
          <ac:chgData name="Director IET" userId="edff4733-8ca3-4011-860b-ce3386950629" providerId="ADAL" clId="{C74EBC8B-98F0-4729-8611-F84A783E8399}" dt="2024-08-28T04:46:02.091" v="3617" actId="26606"/>
          <ac:spMkLst>
            <pc:docMk/>
            <pc:sldMk cId="3310462367" sldId="296"/>
            <ac:spMk id="35" creationId="{43F8A58B-5155-44CE-A5FF-7647B47D0A7A}"/>
          </ac:spMkLst>
        </pc:spChg>
        <pc:spChg chg="add del">
          <ac:chgData name="Director IET" userId="edff4733-8ca3-4011-860b-ce3386950629" providerId="ADAL" clId="{C74EBC8B-98F0-4729-8611-F84A783E8399}" dt="2024-08-28T04:46:02.091" v="3617" actId="26606"/>
          <ac:spMkLst>
            <pc:docMk/>
            <pc:sldMk cId="3310462367" sldId="296"/>
            <ac:spMk id="36" creationId="{443F2ACA-E6D6-4028-82DD-F03C262D5DE6}"/>
          </ac:spMkLst>
        </pc:spChg>
        <pc:spChg chg="add">
          <ac:chgData name="Director IET" userId="edff4733-8ca3-4011-860b-ce3386950629" providerId="ADAL" clId="{C74EBC8B-98F0-4729-8611-F84A783E8399}" dt="2024-08-28T04:46:02.091" v="3617" actId="26606"/>
          <ac:spMkLst>
            <pc:docMk/>
            <pc:sldMk cId="3310462367" sldId="296"/>
            <ac:spMk id="42" creationId="{DCC231C8-C761-4B31-9B1C-C6D19248C6B3}"/>
          </ac:spMkLst>
        </pc:spChg>
        <pc:graphicFrameChg chg="add del">
          <ac:chgData name="Director IET" userId="edff4733-8ca3-4011-860b-ce3386950629" providerId="ADAL" clId="{C74EBC8B-98F0-4729-8611-F84A783E8399}" dt="2024-08-28T04:45:33.451" v="3610" actId="26606"/>
          <ac:graphicFrameMkLst>
            <pc:docMk/>
            <pc:sldMk cId="3310462367" sldId="296"/>
            <ac:graphicFrameMk id="5" creationId="{57C98C6A-E04C-5CB3-D143-07EB4E9A9907}"/>
          </ac:graphicFrameMkLst>
        </pc:graphicFrameChg>
        <pc:graphicFrameChg chg="add del">
          <ac:chgData name="Director IET" userId="edff4733-8ca3-4011-860b-ce3386950629" providerId="ADAL" clId="{C74EBC8B-98F0-4729-8611-F84A783E8399}" dt="2024-08-28T04:45:37.400" v="3612" actId="26606"/>
          <ac:graphicFrameMkLst>
            <pc:docMk/>
            <pc:sldMk cId="3310462367" sldId="296"/>
            <ac:graphicFrameMk id="27" creationId="{60DE72BF-4110-2694-603D-1E13F5890266}"/>
          </ac:graphicFrameMkLst>
        </pc:graphicFrameChg>
        <pc:graphicFrameChg chg="add del">
          <ac:chgData name="Director IET" userId="edff4733-8ca3-4011-860b-ce3386950629" providerId="ADAL" clId="{C74EBC8B-98F0-4729-8611-F84A783E8399}" dt="2024-08-28T04:45:43.340" v="3614" actId="26606"/>
          <ac:graphicFrameMkLst>
            <pc:docMk/>
            <pc:sldMk cId="3310462367" sldId="296"/>
            <ac:graphicFrameMk id="29" creationId="{F3F929AC-C254-35E0-06CC-3BDDA2C760BF}"/>
          </ac:graphicFrameMkLst>
        </pc:graphicFrameChg>
        <pc:graphicFrameChg chg="add mod modGraphic">
          <ac:chgData name="Director IET" userId="edff4733-8ca3-4011-860b-ce3386950629" providerId="ADAL" clId="{C74EBC8B-98F0-4729-8611-F84A783E8399}" dt="2024-08-28T04:46:02.091" v="3617" actId="26606"/>
          <ac:graphicFrameMkLst>
            <pc:docMk/>
            <pc:sldMk cId="3310462367" sldId="296"/>
            <ac:graphicFrameMk id="37" creationId="{57C98C6A-E04C-5CB3-D143-07EB4E9A9907}"/>
          </ac:graphicFrameMkLst>
        </pc:graphicFrameChg>
        <pc:picChg chg="add del">
          <ac:chgData name="Director IET" userId="edff4733-8ca3-4011-860b-ce3386950629" providerId="ADAL" clId="{C74EBC8B-98F0-4729-8611-F84A783E8399}" dt="2024-08-28T04:45:43.340" v="3614" actId="26606"/>
          <ac:picMkLst>
            <pc:docMk/>
            <pc:sldMk cId="3310462367" sldId="296"/>
            <ac:picMk id="6" creationId="{F7753760-1237-21C3-A030-2B27BE3E9B43}"/>
          </ac:picMkLst>
        </pc:picChg>
      </pc:sldChg>
      <pc:sldChg chg="addSp modSp add mod setBg">
        <pc:chgData name="Director IET" userId="edff4733-8ca3-4011-860b-ce3386950629" providerId="ADAL" clId="{C74EBC8B-98F0-4729-8611-F84A783E8399}" dt="2024-08-30T07:21:01.383" v="4879" actId="27636"/>
        <pc:sldMkLst>
          <pc:docMk/>
          <pc:sldMk cId="284949954" sldId="297"/>
        </pc:sldMkLst>
        <pc:spChg chg="mod">
          <ac:chgData name="Director IET" userId="edff4733-8ca3-4011-860b-ce3386950629" providerId="ADAL" clId="{C74EBC8B-98F0-4729-8611-F84A783E8399}" dt="2024-08-30T07:21:01.383" v="4879" actId="27636"/>
          <ac:spMkLst>
            <pc:docMk/>
            <pc:sldMk cId="284949954" sldId="297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8:50.747" v="3723" actId="6549"/>
          <ac:spMkLst>
            <pc:docMk/>
            <pc:sldMk cId="284949954" sldId="297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6:47.727" v="3620" actId="26606"/>
          <ac:spMkLst>
            <pc:docMk/>
            <pc:sldMk cId="284949954" sldId="297"/>
            <ac:spMk id="4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28T04:46:47.727" v="3620" actId="26606"/>
          <ac:spMkLst>
            <pc:docMk/>
            <pc:sldMk cId="284949954" sldId="297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6:47.727" v="3620" actId="26606"/>
          <ac:spMkLst>
            <pc:docMk/>
            <pc:sldMk cId="284949954" sldId="297"/>
            <ac:spMk id="8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28T04:46:47.727" v="3620" actId="26606"/>
          <ac:spMkLst>
            <pc:docMk/>
            <pc:sldMk cId="284949954" sldId="297"/>
            <ac:spMk id="13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28T04:46:47.727" v="3620" actId="26606"/>
          <ac:spMkLst>
            <pc:docMk/>
            <pc:sldMk cId="284949954" sldId="297"/>
            <ac:spMk id="15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28T04:46:47.727" v="3620" actId="26606"/>
          <ac:spMkLst>
            <pc:docMk/>
            <pc:sldMk cId="284949954" sldId="297"/>
            <ac:spMk id="17" creationId="{081E4A58-353D-44AE-B2FC-2A74E2E400F7}"/>
          </ac:spMkLst>
        </pc:spChg>
      </pc:sldChg>
      <pc:sldChg chg="addSp modSp add mod setBg">
        <pc:chgData name="Director IET" userId="edff4733-8ca3-4011-860b-ce3386950629" providerId="ADAL" clId="{C74EBC8B-98F0-4729-8611-F84A783E8399}" dt="2024-08-30T07:21:48.943" v="4913" actId="20577"/>
        <pc:sldMkLst>
          <pc:docMk/>
          <pc:sldMk cId="2199328525" sldId="298"/>
        </pc:sldMkLst>
        <pc:spChg chg="mod">
          <ac:chgData name="Director IET" userId="edff4733-8ca3-4011-860b-ce3386950629" providerId="ADAL" clId="{C74EBC8B-98F0-4729-8611-F84A783E8399}" dt="2024-08-30T07:21:48.943" v="4913" actId="20577"/>
          <ac:spMkLst>
            <pc:docMk/>
            <pc:sldMk cId="2199328525" sldId="298"/>
            <ac:spMk id="2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8:57.520" v="3724" actId="26606"/>
          <ac:spMkLst>
            <pc:docMk/>
            <pc:sldMk cId="2199328525" sldId="298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8:57.520" v="3724" actId="26606"/>
          <ac:spMkLst>
            <pc:docMk/>
            <pc:sldMk cId="2199328525" sldId="298"/>
            <ac:spMk id="4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8:57.520" v="3724" actId="26606"/>
          <ac:spMkLst>
            <pc:docMk/>
            <pc:sldMk cId="2199328525" sldId="298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48:57.520" v="3724" actId="26606"/>
          <ac:spMkLst>
            <pc:docMk/>
            <pc:sldMk cId="2199328525" sldId="298"/>
            <ac:spMk id="6" creationId="{00000000-0000-0000-0000-000000000000}"/>
          </ac:spMkLst>
        </pc:spChg>
        <pc:spChg chg="add">
          <ac:chgData name="Director IET" userId="edff4733-8ca3-4011-860b-ce3386950629" providerId="ADAL" clId="{C74EBC8B-98F0-4729-8611-F84A783E8399}" dt="2024-08-28T04:48:57.520" v="3724" actId="26606"/>
          <ac:spMkLst>
            <pc:docMk/>
            <pc:sldMk cId="2199328525" sldId="298"/>
            <ac:spMk id="11" creationId="{907EF6B7-1338-4443-8C46-6A318D952DFD}"/>
          </ac:spMkLst>
        </pc:spChg>
        <pc:spChg chg="add">
          <ac:chgData name="Director IET" userId="edff4733-8ca3-4011-860b-ce3386950629" providerId="ADAL" clId="{C74EBC8B-98F0-4729-8611-F84A783E8399}" dt="2024-08-28T04:48:57.520" v="3724" actId="26606"/>
          <ac:spMkLst>
            <pc:docMk/>
            <pc:sldMk cId="2199328525" sldId="298"/>
            <ac:spMk id="13" creationId="{DAAE4CDD-124C-4DCF-9584-B6033B545DD5}"/>
          </ac:spMkLst>
        </pc:spChg>
        <pc:spChg chg="add">
          <ac:chgData name="Director IET" userId="edff4733-8ca3-4011-860b-ce3386950629" providerId="ADAL" clId="{C74EBC8B-98F0-4729-8611-F84A783E8399}" dt="2024-08-28T04:48:57.520" v="3724" actId="26606"/>
          <ac:spMkLst>
            <pc:docMk/>
            <pc:sldMk cId="2199328525" sldId="298"/>
            <ac:spMk id="15" creationId="{081E4A58-353D-44AE-B2FC-2A74E2E400F7}"/>
          </ac:spMkLst>
        </pc:spChg>
      </pc:sldChg>
      <pc:sldChg chg="addSp delSp modSp add mod setBg modAnim">
        <pc:chgData name="Director IET" userId="edff4733-8ca3-4011-860b-ce3386950629" providerId="ADAL" clId="{C74EBC8B-98F0-4729-8611-F84A783E8399}" dt="2024-08-30T07:31:49.970" v="5401" actId="20577"/>
        <pc:sldMkLst>
          <pc:docMk/>
          <pc:sldMk cId="3063089517" sldId="299"/>
        </pc:sldMkLst>
        <pc:spChg chg="mod">
          <ac:chgData name="Director IET" userId="edff4733-8ca3-4011-860b-ce3386950629" providerId="ADAL" clId="{C74EBC8B-98F0-4729-8611-F84A783E8399}" dt="2024-08-28T04:50:30.633" v="3741" actId="26606"/>
          <ac:spMkLst>
            <pc:docMk/>
            <pc:sldMk cId="3063089517" sldId="299"/>
            <ac:spMk id="2" creationId="{00000000-0000-0000-0000-000000000000}"/>
          </ac:spMkLst>
        </pc:spChg>
        <pc:spChg chg="mod ord">
          <ac:chgData name="Director IET" userId="edff4733-8ca3-4011-860b-ce3386950629" providerId="ADAL" clId="{C74EBC8B-98F0-4729-8611-F84A783E8399}" dt="2024-08-30T07:31:49.970" v="5401" actId="20577"/>
          <ac:spMkLst>
            <pc:docMk/>
            <pc:sldMk cId="3063089517" sldId="299"/>
            <ac:spMk id="3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50:30.633" v="3741" actId="26606"/>
          <ac:spMkLst>
            <pc:docMk/>
            <pc:sldMk cId="3063089517" sldId="299"/>
            <ac:spMk id="4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50:30.633" v="3741" actId="26606"/>
          <ac:spMkLst>
            <pc:docMk/>
            <pc:sldMk cId="3063089517" sldId="299"/>
            <ac:spMk id="5" creationId="{00000000-0000-0000-0000-000000000000}"/>
          </ac:spMkLst>
        </pc:spChg>
        <pc:spChg chg="mod">
          <ac:chgData name="Director IET" userId="edff4733-8ca3-4011-860b-ce3386950629" providerId="ADAL" clId="{C74EBC8B-98F0-4729-8611-F84A783E8399}" dt="2024-08-28T04:50:30.633" v="3741" actId="26606"/>
          <ac:spMkLst>
            <pc:docMk/>
            <pc:sldMk cId="3063089517" sldId="299"/>
            <ac:spMk id="6" creationId="{00000000-0000-0000-0000-000000000000}"/>
          </ac:spMkLst>
        </pc:spChg>
        <pc:spChg chg="add del">
          <ac:chgData name="Director IET" userId="edff4733-8ca3-4011-860b-ce3386950629" providerId="ADAL" clId="{C74EBC8B-98F0-4729-8611-F84A783E8399}" dt="2024-08-28T04:49:30.500" v="3727" actId="26606"/>
          <ac:spMkLst>
            <pc:docMk/>
            <pc:sldMk cId="3063089517" sldId="299"/>
            <ac:spMk id="11" creationId="{1BB867FF-FC45-48F7-8104-F89BE54909F1}"/>
          </ac:spMkLst>
        </pc:spChg>
        <pc:spChg chg="add del">
          <ac:chgData name="Director IET" userId="edff4733-8ca3-4011-860b-ce3386950629" providerId="ADAL" clId="{C74EBC8B-98F0-4729-8611-F84A783E8399}" dt="2024-08-28T04:49:30.500" v="3727" actId="26606"/>
          <ac:spMkLst>
            <pc:docMk/>
            <pc:sldMk cId="3063089517" sldId="299"/>
            <ac:spMk id="13" creationId="{8BB56887-D0D5-4F0C-9E19-7247EB83C8B7}"/>
          </ac:spMkLst>
        </pc:spChg>
        <pc:spChg chg="add del">
          <ac:chgData name="Director IET" userId="edff4733-8ca3-4011-860b-ce3386950629" providerId="ADAL" clId="{C74EBC8B-98F0-4729-8611-F84A783E8399}" dt="2024-08-28T04:49:30.500" v="3727" actId="26606"/>
          <ac:spMkLst>
            <pc:docMk/>
            <pc:sldMk cId="3063089517" sldId="299"/>
            <ac:spMk id="15" creationId="{081E4A58-353D-44AE-B2FC-2A74E2E400F7}"/>
          </ac:spMkLst>
        </pc:spChg>
        <pc:spChg chg="add del">
          <ac:chgData name="Director IET" userId="edff4733-8ca3-4011-860b-ce3386950629" providerId="ADAL" clId="{C74EBC8B-98F0-4729-8611-F84A783E8399}" dt="2024-08-28T04:49:32.557" v="3729" actId="26606"/>
          <ac:spMkLst>
            <pc:docMk/>
            <pc:sldMk cId="3063089517" sldId="299"/>
            <ac:spMk id="17" creationId="{389575E1-3389-451A-A5F7-27854C25C599}"/>
          </ac:spMkLst>
        </pc:spChg>
        <pc:spChg chg="add del">
          <ac:chgData name="Director IET" userId="edff4733-8ca3-4011-860b-ce3386950629" providerId="ADAL" clId="{C74EBC8B-98F0-4729-8611-F84A783E8399}" dt="2024-08-28T04:49:32.557" v="3729" actId="26606"/>
          <ac:spMkLst>
            <pc:docMk/>
            <pc:sldMk cId="3063089517" sldId="299"/>
            <ac:spMk id="18" creationId="{A53CCC5C-D88E-40FB-B30B-23DCDBD01D37}"/>
          </ac:spMkLst>
        </pc:spChg>
        <pc:spChg chg="add del">
          <ac:chgData name="Director IET" userId="edff4733-8ca3-4011-860b-ce3386950629" providerId="ADAL" clId="{C74EBC8B-98F0-4729-8611-F84A783E8399}" dt="2024-08-28T04:49:32.557" v="3729" actId="26606"/>
          <ac:spMkLst>
            <pc:docMk/>
            <pc:sldMk cId="3063089517" sldId="299"/>
            <ac:spMk id="19" creationId="{081E4A58-353D-44AE-B2FC-2A74E2E400F7}"/>
          </ac:spMkLst>
        </pc:spChg>
        <pc:spChg chg="add del">
          <ac:chgData name="Director IET" userId="edff4733-8ca3-4011-860b-ce3386950629" providerId="ADAL" clId="{C74EBC8B-98F0-4729-8611-F84A783E8399}" dt="2024-08-28T04:49:43.424" v="3731" actId="26606"/>
          <ac:spMkLst>
            <pc:docMk/>
            <pc:sldMk cId="3063089517" sldId="299"/>
            <ac:spMk id="21" creationId="{907EF6B7-1338-4443-8C46-6A318D952DFD}"/>
          </ac:spMkLst>
        </pc:spChg>
        <pc:spChg chg="add del">
          <ac:chgData name="Director IET" userId="edff4733-8ca3-4011-860b-ce3386950629" providerId="ADAL" clId="{C74EBC8B-98F0-4729-8611-F84A783E8399}" dt="2024-08-28T04:49:43.424" v="3731" actId="26606"/>
          <ac:spMkLst>
            <pc:docMk/>
            <pc:sldMk cId="3063089517" sldId="299"/>
            <ac:spMk id="22" creationId="{DAAE4CDD-124C-4DCF-9584-B6033B545DD5}"/>
          </ac:spMkLst>
        </pc:spChg>
        <pc:spChg chg="add del">
          <ac:chgData name="Director IET" userId="edff4733-8ca3-4011-860b-ce3386950629" providerId="ADAL" clId="{C74EBC8B-98F0-4729-8611-F84A783E8399}" dt="2024-08-28T04:49:43.424" v="3731" actId="26606"/>
          <ac:spMkLst>
            <pc:docMk/>
            <pc:sldMk cId="3063089517" sldId="299"/>
            <ac:spMk id="23" creationId="{081E4A58-353D-44AE-B2FC-2A74E2E400F7}"/>
          </ac:spMkLst>
        </pc:spChg>
        <pc:spChg chg="add del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25" creationId="{6691AC69-A76E-4DAB-B565-468B6B87ACF3}"/>
          </ac:spMkLst>
        </pc:spChg>
        <pc:spChg chg="add del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26" creationId="{E92FEB64-6EEA-4759-B4A4-BD2C1E660BA8}"/>
          </ac:spMkLst>
        </pc:spChg>
        <pc:spChg chg="add del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27" creationId="{B10BB131-AC8E-4A8E-A5D1-36260F720C3B}"/>
          </ac:spMkLst>
        </pc:spChg>
        <pc:spChg chg="add del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28" creationId="{14847E93-7DC1-4D4B-8829-B19AA7137C50}"/>
          </ac:spMkLst>
        </pc:spChg>
        <pc:spChg chg="add del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29" creationId="{5566D6E1-03A1-4D73-A4E0-35D74D568A04}"/>
          </ac:spMkLst>
        </pc:spChg>
        <pc:spChg chg="add del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30" creationId="{9F835A99-04AC-494A-A572-AFE8413CC938}"/>
          </ac:spMkLst>
        </pc:spChg>
        <pc:spChg chg="add del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31" creationId="{7B786209-1B0B-4CA9-9BDD-F7327066A84D}"/>
          </ac:spMkLst>
        </pc:spChg>
        <pc:spChg chg="add del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32" creationId="{2D2964BB-484D-45AE-AD66-D407D0629652}"/>
          </ac:spMkLst>
        </pc:spChg>
        <pc:spChg chg="add del">
          <ac:chgData name="Director IET" userId="edff4733-8ca3-4011-860b-ce3386950629" providerId="ADAL" clId="{C74EBC8B-98F0-4729-8611-F84A783E8399}" dt="2024-08-28T04:50:30.633" v="3741" actId="26606"/>
          <ac:spMkLst>
            <pc:docMk/>
            <pc:sldMk cId="3063089517" sldId="299"/>
            <ac:spMk id="37" creationId="{C2554CA6-288E-4202-BC52-2E5A8F0C0AED}"/>
          </ac:spMkLst>
        </pc:spChg>
        <pc:spChg chg="add del">
          <ac:chgData name="Director IET" userId="edff4733-8ca3-4011-860b-ce3386950629" providerId="ADAL" clId="{C74EBC8B-98F0-4729-8611-F84A783E8399}" dt="2024-08-28T04:50:30.633" v="3741" actId="26606"/>
          <ac:spMkLst>
            <pc:docMk/>
            <pc:sldMk cId="3063089517" sldId="299"/>
            <ac:spMk id="39" creationId="{B10BB131-AC8E-4A8E-A5D1-36260F720C3B}"/>
          </ac:spMkLst>
        </pc:spChg>
        <pc:spChg chg="add del">
          <ac:chgData name="Director IET" userId="edff4733-8ca3-4011-860b-ce3386950629" providerId="ADAL" clId="{C74EBC8B-98F0-4729-8611-F84A783E8399}" dt="2024-08-28T04:50:30.633" v="3741" actId="26606"/>
          <ac:spMkLst>
            <pc:docMk/>
            <pc:sldMk cId="3063089517" sldId="299"/>
            <ac:spMk id="41" creationId="{5B7778FC-632E-4DCA-A7CB-0D7731CCF970}"/>
          </ac:spMkLst>
        </pc:spChg>
        <pc:spChg chg="add del">
          <ac:chgData name="Director IET" userId="edff4733-8ca3-4011-860b-ce3386950629" providerId="ADAL" clId="{C74EBC8B-98F0-4729-8611-F84A783E8399}" dt="2024-08-28T04:50:30.633" v="3741" actId="26606"/>
          <ac:spMkLst>
            <pc:docMk/>
            <pc:sldMk cId="3063089517" sldId="299"/>
            <ac:spMk id="43" creationId="{FA23A907-97FB-4A8F-880A-DD77401C4296}"/>
          </ac:spMkLst>
        </pc:spChg>
        <pc:spChg chg="add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45" creationId="{9F835A99-04AC-494A-A572-AFE8413CC938}"/>
          </ac:spMkLst>
        </pc:spChg>
        <pc:spChg chg="add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46" creationId="{E92FEB64-6EEA-4759-B4A4-BD2C1E660BA8}"/>
          </ac:spMkLst>
        </pc:spChg>
        <pc:spChg chg="add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47" creationId="{7B786209-1B0B-4CA9-9BDD-F7327066A84D}"/>
          </ac:spMkLst>
        </pc:spChg>
        <pc:spChg chg="add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48" creationId="{B10BB131-AC8E-4A8E-A5D1-36260F720C3B}"/>
          </ac:spMkLst>
        </pc:spChg>
        <pc:spChg chg="add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49" creationId="{2D2964BB-484D-45AE-AD66-D407D0629652}"/>
          </ac:spMkLst>
        </pc:spChg>
        <pc:spChg chg="add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50" creationId="{14847E93-7DC1-4D4B-8829-B19AA7137C50}"/>
          </ac:spMkLst>
        </pc:spChg>
        <pc:spChg chg="add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51" creationId="{6691AC69-A76E-4DAB-B565-468B6B87ACF3}"/>
          </ac:spMkLst>
        </pc:spChg>
        <pc:spChg chg="add">
          <ac:chgData name="Director IET" userId="edff4733-8ca3-4011-860b-ce3386950629" providerId="ADAL" clId="{C74EBC8B-98F0-4729-8611-F84A783E8399}" dt="2024-08-28T04:50:30.646" v="3742" actId="26606"/>
          <ac:spMkLst>
            <pc:docMk/>
            <pc:sldMk cId="3063089517" sldId="299"/>
            <ac:spMk id="52" creationId="{5566D6E1-03A1-4D73-A4E0-35D74D568A04}"/>
          </ac:spMkLst>
        </pc:spChg>
      </pc:sldChg>
      <pc:sldChg chg="addSp delSp modSp new mod setBg">
        <pc:chgData name="Director IET" userId="edff4733-8ca3-4011-860b-ce3386950629" providerId="ADAL" clId="{C74EBC8B-98F0-4729-8611-F84A783E8399}" dt="2024-08-28T04:37:22.035" v="3527" actId="20577"/>
        <pc:sldMkLst>
          <pc:docMk/>
          <pc:sldMk cId="1267513303" sldId="300"/>
        </pc:sldMkLst>
        <pc:spChg chg="add del">
          <ac:chgData name="Director IET" userId="edff4733-8ca3-4011-860b-ce3386950629" providerId="ADAL" clId="{C74EBC8B-98F0-4729-8611-F84A783E8399}" dt="2024-08-28T04:32:54.424" v="3504" actId="26606"/>
          <ac:spMkLst>
            <pc:docMk/>
            <pc:sldMk cId="1267513303" sldId="300"/>
            <ac:spMk id="2" creationId="{88B0CF00-001A-4692-6868-1BEF424119FA}"/>
          </ac:spMkLst>
        </pc:spChg>
        <pc:spChg chg="del">
          <ac:chgData name="Director IET" userId="edff4733-8ca3-4011-860b-ce3386950629" providerId="ADAL" clId="{C74EBC8B-98F0-4729-8611-F84A783E8399}" dt="2024-08-28T04:32:37.171" v="3501" actId="22"/>
          <ac:spMkLst>
            <pc:docMk/>
            <pc:sldMk cId="1267513303" sldId="300"/>
            <ac:spMk id="3" creationId="{68E0EB27-AF9D-330F-94CC-B66B8838C2DF}"/>
          </ac:spMkLst>
        </pc:spChg>
        <pc:spChg chg="mod">
          <ac:chgData name="Director IET" userId="edff4733-8ca3-4011-860b-ce3386950629" providerId="ADAL" clId="{C74EBC8B-98F0-4729-8611-F84A783E8399}" dt="2024-08-28T04:32:54.424" v="3504" actId="26606"/>
          <ac:spMkLst>
            <pc:docMk/>
            <pc:sldMk cId="1267513303" sldId="300"/>
            <ac:spMk id="4" creationId="{B56EA1D2-2FCC-37E5-5E08-DB6F4EA3B2D6}"/>
          </ac:spMkLst>
        </pc:spChg>
        <pc:spChg chg="mod">
          <ac:chgData name="Director IET" userId="edff4733-8ca3-4011-860b-ce3386950629" providerId="ADAL" clId="{C74EBC8B-98F0-4729-8611-F84A783E8399}" dt="2024-08-28T04:32:54.424" v="3504" actId="26606"/>
          <ac:spMkLst>
            <pc:docMk/>
            <pc:sldMk cId="1267513303" sldId="300"/>
            <ac:spMk id="5" creationId="{A1ABE909-981A-6B4F-14BF-C64D476AA4B2}"/>
          </ac:spMkLst>
        </pc:spChg>
        <pc:spChg chg="mod">
          <ac:chgData name="Director IET" userId="edff4733-8ca3-4011-860b-ce3386950629" providerId="ADAL" clId="{C74EBC8B-98F0-4729-8611-F84A783E8399}" dt="2024-08-28T04:37:22.035" v="3527" actId="20577"/>
          <ac:spMkLst>
            <pc:docMk/>
            <pc:sldMk cId="1267513303" sldId="300"/>
            <ac:spMk id="6" creationId="{65A5C390-ED34-0BF8-5987-A9DA839C2227}"/>
          </ac:spMkLst>
        </pc:spChg>
        <pc:spChg chg="add del">
          <ac:chgData name="Director IET" userId="edff4733-8ca3-4011-860b-ce3386950629" providerId="ADAL" clId="{C74EBC8B-98F0-4729-8611-F84A783E8399}" dt="2024-08-28T04:32:54.424" v="3503" actId="26606"/>
          <ac:spMkLst>
            <pc:docMk/>
            <pc:sldMk cId="1267513303" sldId="300"/>
            <ac:spMk id="13" creationId="{42A4FC2C-047E-45A5-965D-8E1E3BF09BC6}"/>
          </ac:spMkLst>
        </pc:spChg>
        <pc:picChg chg="add mod ord">
          <ac:chgData name="Director IET" userId="edff4733-8ca3-4011-860b-ce3386950629" providerId="ADAL" clId="{C74EBC8B-98F0-4729-8611-F84A783E8399}" dt="2024-08-28T04:33:01.002" v="3505" actId="14100"/>
          <ac:picMkLst>
            <pc:docMk/>
            <pc:sldMk cId="1267513303" sldId="300"/>
            <ac:picMk id="8" creationId="{CFC58E54-6909-15D3-D8F8-03B89ECC6790}"/>
          </ac:picMkLst>
        </pc:picChg>
      </pc:sldChg>
    </pc:docChg>
  </pc:docChgLst>
  <pc:docChgLst>
    <pc:chgData name="Director IET" userId="edff4733-8ca3-4011-860b-ce3386950629" providerId="ADAL" clId="{0EC9CF17-5E67-407B-AD84-E581E8369AEE}"/>
    <pc:docChg chg="custSel addSld modSld">
      <pc:chgData name="Director IET" userId="edff4733-8ca3-4011-860b-ce3386950629" providerId="ADAL" clId="{0EC9CF17-5E67-407B-AD84-E581E8369AEE}" dt="2023-08-24T05:31:43.195" v="198" actId="20577"/>
      <pc:docMkLst>
        <pc:docMk/>
      </pc:docMkLst>
      <pc:sldChg chg="modSp modAnim">
        <pc:chgData name="Director IET" userId="edff4733-8ca3-4011-860b-ce3386950629" providerId="ADAL" clId="{0EC9CF17-5E67-407B-AD84-E581E8369AEE}" dt="2023-08-24T04:09:27.375" v="76" actId="20577"/>
        <pc:sldMkLst>
          <pc:docMk/>
          <pc:sldMk cId="4005458264" sldId="258"/>
        </pc:sldMkLst>
        <pc:spChg chg="mod">
          <ac:chgData name="Director IET" userId="edff4733-8ca3-4011-860b-ce3386950629" providerId="ADAL" clId="{0EC9CF17-5E67-407B-AD84-E581E8369AEE}" dt="2023-08-24T04:09:27.375" v="76" actId="20577"/>
          <ac:spMkLst>
            <pc:docMk/>
            <pc:sldMk cId="4005458264" sldId="258"/>
            <ac:spMk id="3" creationId="{00000000-0000-0000-0000-000000000000}"/>
          </ac:spMkLst>
        </pc:spChg>
      </pc:sldChg>
      <pc:sldChg chg="modSp mod modAnim">
        <pc:chgData name="Director IET" userId="edff4733-8ca3-4011-860b-ce3386950629" providerId="ADAL" clId="{0EC9CF17-5E67-407B-AD84-E581E8369AEE}" dt="2023-08-24T04:40:52.785" v="121" actId="20577"/>
        <pc:sldMkLst>
          <pc:docMk/>
          <pc:sldMk cId="4053731748" sldId="261"/>
        </pc:sldMkLst>
        <pc:spChg chg="mod">
          <ac:chgData name="Director IET" userId="edff4733-8ca3-4011-860b-ce3386950629" providerId="ADAL" clId="{0EC9CF17-5E67-407B-AD84-E581E8369AEE}" dt="2023-08-24T04:40:52.785" v="121" actId="20577"/>
          <ac:spMkLst>
            <pc:docMk/>
            <pc:sldMk cId="4053731748" sldId="261"/>
            <ac:spMk id="3" creationId="{00000000-0000-0000-0000-000000000000}"/>
          </ac:spMkLst>
        </pc:spChg>
      </pc:sldChg>
      <pc:sldChg chg="modSp">
        <pc:chgData name="Director IET" userId="edff4733-8ca3-4011-860b-ce3386950629" providerId="ADAL" clId="{0EC9CF17-5E67-407B-AD84-E581E8369AEE}" dt="2023-08-24T04:41:11.045" v="122" actId="20577"/>
        <pc:sldMkLst>
          <pc:docMk/>
          <pc:sldMk cId="2708234057" sldId="262"/>
        </pc:sldMkLst>
        <pc:spChg chg="mod">
          <ac:chgData name="Director IET" userId="edff4733-8ca3-4011-860b-ce3386950629" providerId="ADAL" clId="{0EC9CF17-5E67-407B-AD84-E581E8369AEE}" dt="2023-08-24T04:41:11.045" v="122" actId="20577"/>
          <ac:spMkLst>
            <pc:docMk/>
            <pc:sldMk cId="2708234057" sldId="262"/>
            <ac:spMk id="3" creationId="{00000000-0000-0000-0000-000000000000}"/>
          </ac:spMkLst>
        </pc:spChg>
      </pc:sldChg>
      <pc:sldChg chg="modSp new mod">
        <pc:chgData name="Director IET" userId="edff4733-8ca3-4011-860b-ce3386950629" providerId="ADAL" clId="{0EC9CF17-5E67-407B-AD84-E581E8369AEE}" dt="2023-08-24T05:31:43.195" v="198" actId="20577"/>
        <pc:sldMkLst>
          <pc:docMk/>
          <pc:sldMk cId="3586184955" sldId="283"/>
        </pc:sldMkLst>
        <pc:spChg chg="mod">
          <ac:chgData name="Director IET" userId="edff4733-8ca3-4011-860b-ce3386950629" providerId="ADAL" clId="{0EC9CF17-5E67-407B-AD84-E581E8369AEE}" dt="2023-08-24T04:43:57.417" v="197" actId="20577"/>
          <ac:spMkLst>
            <pc:docMk/>
            <pc:sldMk cId="3586184955" sldId="283"/>
            <ac:spMk id="2" creationId="{F569F7FD-544F-F026-27B9-E29AC9EE8C1D}"/>
          </ac:spMkLst>
        </pc:spChg>
        <pc:spChg chg="mod">
          <ac:chgData name="Director IET" userId="edff4733-8ca3-4011-860b-ce3386950629" providerId="ADAL" clId="{0EC9CF17-5E67-407B-AD84-E581E8369AEE}" dt="2023-08-24T05:31:43.195" v="198" actId="20577"/>
          <ac:spMkLst>
            <pc:docMk/>
            <pc:sldMk cId="3586184955" sldId="283"/>
            <ac:spMk id="3" creationId="{CEBF3A02-5F15-746A-8589-0434033BD47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11DDFA-2D77-4B3B-A7C5-1F3DC1EB71D4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F1C1AF1-294F-430C-B3E2-2C44E2A95728}">
      <dgm:prSet/>
      <dgm:spPr/>
      <dgm:t>
        <a:bodyPr/>
        <a:lstStyle/>
        <a:p>
          <a:r>
            <a:rPr lang="en-US" b="0" i="0" baseline="0"/>
            <a:t>Suppose dictionary has 240,000 words. In the worst case, how many steps do you think each </a:t>
          </a:r>
          <a:r>
            <a:rPr lang="en-IN" b="0" i="0" baseline="0"/>
            <a:t>search will take?</a:t>
          </a:r>
          <a:endParaRPr lang="en-US"/>
        </a:p>
      </dgm:t>
    </dgm:pt>
    <dgm:pt modelId="{3D4A46B2-097D-4835-B049-FD53F34FC0DC}" type="parTrans" cxnId="{030518CE-92F0-43D1-99DE-1B24DB479D7F}">
      <dgm:prSet/>
      <dgm:spPr/>
      <dgm:t>
        <a:bodyPr/>
        <a:lstStyle/>
        <a:p>
          <a:endParaRPr lang="en-US"/>
        </a:p>
      </dgm:t>
    </dgm:pt>
    <dgm:pt modelId="{2E30BA9F-DD59-475A-B287-762B3F7FDD40}" type="sibTrans" cxnId="{030518CE-92F0-43D1-99DE-1B24DB479D7F}">
      <dgm:prSet/>
      <dgm:spPr/>
      <dgm:t>
        <a:bodyPr/>
        <a:lstStyle/>
        <a:p>
          <a:endParaRPr lang="en-US"/>
        </a:p>
      </dgm:t>
    </dgm:pt>
    <dgm:pt modelId="{BA1C62A2-E4E3-4FC0-A432-43342F3A43BA}">
      <dgm:prSet/>
      <dgm:spPr/>
      <dgm:t>
        <a:bodyPr/>
        <a:lstStyle/>
        <a:p>
          <a:r>
            <a:rPr lang="en-IN"/>
            <a:t>Linear search: 240 K steps </a:t>
          </a:r>
          <a:endParaRPr lang="en-US"/>
        </a:p>
      </dgm:t>
    </dgm:pt>
    <dgm:pt modelId="{1E2A1072-AA37-4A88-A92F-D30FD9B4320B}" type="parTrans" cxnId="{AD510EB0-BD5B-43A6-B4BE-A3C6033A4864}">
      <dgm:prSet/>
      <dgm:spPr/>
      <dgm:t>
        <a:bodyPr/>
        <a:lstStyle/>
        <a:p>
          <a:endParaRPr lang="en-US"/>
        </a:p>
      </dgm:t>
    </dgm:pt>
    <dgm:pt modelId="{CE5A8F0C-1AAB-4AD1-97B2-2536AA4B7270}" type="sibTrans" cxnId="{AD510EB0-BD5B-43A6-B4BE-A3C6033A4864}">
      <dgm:prSet/>
      <dgm:spPr/>
      <dgm:t>
        <a:bodyPr/>
        <a:lstStyle/>
        <a:p>
          <a:endParaRPr lang="en-US"/>
        </a:p>
      </dgm:t>
    </dgm:pt>
    <dgm:pt modelId="{C11E8D6D-7459-46DD-8ABD-1170DA56DFF6}">
      <dgm:prSet/>
      <dgm:spPr/>
      <dgm:t>
        <a:bodyPr/>
        <a:lstStyle/>
        <a:p>
          <a:r>
            <a:rPr lang="en-IN"/>
            <a:t>Binary search: </a:t>
          </a:r>
          <a:endParaRPr lang="en-US"/>
        </a:p>
      </dgm:t>
    </dgm:pt>
    <dgm:pt modelId="{BBF64E50-3CBD-4DEF-940E-CA60E3E5AEB5}" type="parTrans" cxnId="{01966B7C-9F19-442A-9893-07947F00385F}">
      <dgm:prSet/>
      <dgm:spPr/>
      <dgm:t>
        <a:bodyPr/>
        <a:lstStyle/>
        <a:p>
          <a:endParaRPr lang="en-US"/>
        </a:p>
      </dgm:t>
    </dgm:pt>
    <dgm:pt modelId="{A8563989-2FBF-48B6-8A4B-D7EED38A97D2}" type="sibTrans" cxnId="{01966B7C-9F19-442A-9893-07947F00385F}">
      <dgm:prSet/>
      <dgm:spPr/>
      <dgm:t>
        <a:bodyPr/>
        <a:lstStyle/>
        <a:p>
          <a:endParaRPr lang="en-US"/>
        </a:p>
      </dgm:t>
    </dgm:pt>
    <dgm:pt modelId="{DABFA680-35D8-411B-93B2-032C027BF6C1}">
      <dgm:prSet/>
      <dgm:spPr/>
      <dgm:t>
        <a:bodyPr/>
        <a:lstStyle/>
        <a:p>
          <a:r>
            <a:rPr lang="en-IN"/>
            <a:t>240 K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120 K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60 K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30 K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15 K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7.5 K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3750 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1875 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938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469 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235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118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59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30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15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8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4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2 </a:t>
          </a:r>
          <a:r>
            <a:rPr lang="en-IN">
              <a:sym typeface="Wingdings" panose="05000000000000000000" pitchFamily="2" charset="2"/>
            </a:rPr>
            <a:t></a:t>
          </a:r>
          <a:r>
            <a:rPr lang="en-IN"/>
            <a:t> 1</a:t>
          </a:r>
          <a:endParaRPr lang="en-US"/>
        </a:p>
      </dgm:t>
    </dgm:pt>
    <dgm:pt modelId="{BCCB5AD7-9560-4947-9E6A-C979B3B1F02C}" type="parTrans" cxnId="{8DD2A5D7-CB9B-430F-B16B-F16F4159B222}">
      <dgm:prSet/>
      <dgm:spPr/>
      <dgm:t>
        <a:bodyPr/>
        <a:lstStyle/>
        <a:p>
          <a:endParaRPr lang="en-US"/>
        </a:p>
      </dgm:t>
    </dgm:pt>
    <dgm:pt modelId="{FB369982-2D5F-4E44-9D37-B6E4FC172EDB}" type="sibTrans" cxnId="{8DD2A5D7-CB9B-430F-B16B-F16F4159B222}">
      <dgm:prSet/>
      <dgm:spPr/>
      <dgm:t>
        <a:bodyPr/>
        <a:lstStyle/>
        <a:p>
          <a:endParaRPr lang="en-US"/>
        </a:p>
      </dgm:t>
    </dgm:pt>
    <dgm:pt modelId="{DCE4DC5C-667E-4D05-A4ED-BF10958DCFA4}">
      <dgm:prSet/>
      <dgm:spPr/>
      <dgm:t>
        <a:bodyPr/>
        <a:lstStyle/>
        <a:p>
          <a:r>
            <a:rPr lang="en-IN"/>
            <a:t>18 maximum guesses</a:t>
          </a:r>
          <a:endParaRPr lang="en-US"/>
        </a:p>
      </dgm:t>
    </dgm:pt>
    <dgm:pt modelId="{BEFC53EB-5736-4638-9B76-012C59FA1C08}" type="parTrans" cxnId="{2A990F99-1C26-4583-A121-23A0DC58E0A9}">
      <dgm:prSet/>
      <dgm:spPr/>
      <dgm:t>
        <a:bodyPr/>
        <a:lstStyle/>
        <a:p>
          <a:endParaRPr lang="en-US"/>
        </a:p>
      </dgm:t>
    </dgm:pt>
    <dgm:pt modelId="{9E859475-AB51-4B61-98CE-E9052953FCB5}" type="sibTrans" cxnId="{2A990F99-1C26-4583-A121-23A0DC58E0A9}">
      <dgm:prSet/>
      <dgm:spPr/>
      <dgm:t>
        <a:bodyPr/>
        <a:lstStyle/>
        <a:p>
          <a:endParaRPr lang="en-US"/>
        </a:p>
      </dgm:t>
    </dgm:pt>
    <dgm:pt modelId="{B7C0B59C-000D-4FC0-A420-772B12D24407}">
      <dgm:prSet/>
      <dgm:spPr/>
      <dgm:t>
        <a:bodyPr/>
        <a:lstStyle/>
        <a:p>
          <a:r>
            <a:rPr lang="en-US"/>
            <a:t>A</a:t>
          </a:r>
          <a:r>
            <a:rPr lang="en-US" b="0" i="0" baseline="0"/>
            <a:t> big difference</a:t>
          </a:r>
          <a:r>
            <a:rPr lang="en-US"/>
            <a:t>,</a:t>
          </a:r>
          <a:r>
            <a:rPr lang="en-US" b="0" i="0" baseline="0"/>
            <a:t> </a:t>
          </a:r>
          <a:r>
            <a:rPr lang="en-US"/>
            <a:t>i</a:t>
          </a:r>
          <a:r>
            <a:rPr lang="en-US" b="0" i="0" baseline="0"/>
            <a:t>n general, for any list of n, binary search will take log2 n steps to run in the worst case whereas simple search will take n steps.</a:t>
          </a:r>
          <a:endParaRPr lang="en-US"/>
        </a:p>
      </dgm:t>
    </dgm:pt>
    <dgm:pt modelId="{1857CCAB-86D0-4851-BBB0-EDAE69C9D383}" type="parTrans" cxnId="{B6C3F15E-8014-4634-A88A-6D832D1C9507}">
      <dgm:prSet/>
      <dgm:spPr/>
      <dgm:t>
        <a:bodyPr/>
        <a:lstStyle/>
        <a:p>
          <a:endParaRPr lang="en-US"/>
        </a:p>
      </dgm:t>
    </dgm:pt>
    <dgm:pt modelId="{DFE778DC-15F4-47CB-8600-769759E26B7E}" type="sibTrans" cxnId="{B6C3F15E-8014-4634-A88A-6D832D1C9507}">
      <dgm:prSet/>
      <dgm:spPr/>
      <dgm:t>
        <a:bodyPr/>
        <a:lstStyle/>
        <a:p>
          <a:endParaRPr lang="en-US"/>
        </a:p>
      </dgm:t>
    </dgm:pt>
    <dgm:pt modelId="{1C31B43D-6DD0-4470-95DB-AFD47EABFA06}" type="pres">
      <dgm:prSet presAssocID="{E511DDFA-2D77-4B3B-A7C5-1F3DC1EB71D4}" presName="Name0" presStyleCnt="0">
        <dgm:presLayoutVars>
          <dgm:dir/>
          <dgm:resizeHandles val="exact"/>
        </dgm:presLayoutVars>
      </dgm:prSet>
      <dgm:spPr/>
    </dgm:pt>
    <dgm:pt modelId="{55182121-B66B-478D-A72A-AB3E74CF1C35}" type="pres">
      <dgm:prSet presAssocID="{FF1C1AF1-294F-430C-B3E2-2C44E2A95728}" presName="node" presStyleLbl="node1" presStyleIdx="0" presStyleCnt="6">
        <dgm:presLayoutVars>
          <dgm:bulletEnabled val="1"/>
        </dgm:presLayoutVars>
      </dgm:prSet>
      <dgm:spPr/>
    </dgm:pt>
    <dgm:pt modelId="{207CF2A0-A193-459B-B0D3-D917C4A51DC0}" type="pres">
      <dgm:prSet presAssocID="{2E30BA9F-DD59-475A-B287-762B3F7FDD40}" presName="sibTrans" presStyleLbl="sibTrans1D1" presStyleIdx="0" presStyleCnt="5"/>
      <dgm:spPr/>
    </dgm:pt>
    <dgm:pt modelId="{9341EEBC-1D12-4C74-B39E-E6EA50F6161D}" type="pres">
      <dgm:prSet presAssocID="{2E30BA9F-DD59-475A-B287-762B3F7FDD40}" presName="connectorText" presStyleLbl="sibTrans1D1" presStyleIdx="0" presStyleCnt="5"/>
      <dgm:spPr/>
    </dgm:pt>
    <dgm:pt modelId="{752AEF42-E7D6-4546-BF0F-EFA8DFCD5DF0}" type="pres">
      <dgm:prSet presAssocID="{BA1C62A2-E4E3-4FC0-A432-43342F3A43BA}" presName="node" presStyleLbl="node1" presStyleIdx="1" presStyleCnt="6">
        <dgm:presLayoutVars>
          <dgm:bulletEnabled val="1"/>
        </dgm:presLayoutVars>
      </dgm:prSet>
      <dgm:spPr/>
    </dgm:pt>
    <dgm:pt modelId="{ABE2EAEF-1C49-45E0-82C4-6394BDC823DC}" type="pres">
      <dgm:prSet presAssocID="{CE5A8F0C-1AAB-4AD1-97B2-2536AA4B7270}" presName="sibTrans" presStyleLbl="sibTrans1D1" presStyleIdx="1" presStyleCnt="5"/>
      <dgm:spPr/>
    </dgm:pt>
    <dgm:pt modelId="{10BC7247-6216-40FE-A7C9-080BD0AA70F2}" type="pres">
      <dgm:prSet presAssocID="{CE5A8F0C-1AAB-4AD1-97B2-2536AA4B7270}" presName="connectorText" presStyleLbl="sibTrans1D1" presStyleIdx="1" presStyleCnt="5"/>
      <dgm:spPr/>
    </dgm:pt>
    <dgm:pt modelId="{3EF0C337-3BBA-4E6E-9160-EC3B60A2C7B0}" type="pres">
      <dgm:prSet presAssocID="{C11E8D6D-7459-46DD-8ABD-1170DA56DFF6}" presName="node" presStyleLbl="node1" presStyleIdx="2" presStyleCnt="6">
        <dgm:presLayoutVars>
          <dgm:bulletEnabled val="1"/>
        </dgm:presLayoutVars>
      </dgm:prSet>
      <dgm:spPr/>
    </dgm:pt>
    <dgm:pt modelId="{0E06CAA7-9822-4F02-9278-BAAD1F967E3C}" type="pres">
      <dgm:prSet presAssocID="{A8563989-2FBF-48B6-8A4B-D7EED38A97D2}" presName="sibTrans" presStyleLbl="sibTrans1D1" presStyleIdx="2" presStyleCnt="5"/>
      <dgm:spPr/>
    </dgm:pt>
    <dgm:pt modelId="{1D636F9F-D036-41A4-A8E4-B737C7FA90E0}" type="pres">
      <dgm:prSet presAssocID="{A8563989-2FBF-48B6-8A4B-D7EED38A97D2}" presName="connectorText" presStyleLbl="sibTrans1D1" presStyleIdx="2" presStyleCnt="5"/>
      <dgm:spPr/>
    </dgm:pt>
    <dgm:pt modelId="{515B4AA6-2244-499E-844F-B91BE930A491}" type="pres">
      <dgm:prSet presAssocID="{DABFA680-35D8-411B-93B2-032C027BF6C1}" presName="node" presStyleLbl="node1" presStyleIdx="3" presStyleCnt="6">
        <dgm:presLayoutVars>
          <dgm:bulletEnabled val="1"/>
        </dgm:presLayoutVars>
      </dgm:prSet>
      <dgm:spPr/>
    </dgm:pt>
    <dgm:pt modelId="{85592244-A295-4701-9769-2334BF591780}" type="pres">
      <dgm:prSet presAssocID="{FB369982-2D5F-4E44-9D37-B6E4FC172EDB}" presName="sibTrans" presStyleLbl="sibTrans1D1" presStyleIdx="3" presStyleCnt="5"/>
      <dgm:spPr/>
    </dgm:pt>
    <dgm:pt modelId="{FE58EB31-F679-4E01-A421-7D1907301021}" type="pres">
      <dgm:prSet presAssocID="{FB369982-2D5F-4E44-9D37-B6E4FC172EDB}" presName="connectorText" presStyleLbl="sibTrans1D1" presStyleIdx="3" presStyleCnt="5"/>
      <dgm:spPr/>
    </dgm:pt>
    <dgm:pt modelId="{B6F76F3D-166F-4F9F-89D3-61A856CFC5EA}" type="pres">
      <dgm:prSet presAssocID="{DCE4DC5C-667E-4D05-A4ED-BF10958DCFA4}" presName="node" presStyleLbl="node1" presStyleIdx="4" presStyleCnt="6">
        <dgm:presLayoutVars>
          <dgm:bulletEnabled val="1"/>
        </dgm:presLayoutVars>
      </dgm:prSet>
      <dgm:spPr/>
    </dgm:pt>
    <dgm:pt modelId="{D0AC0A40-2BD9-4541-B5AF-F6E8F5AB203B}" type="pres">
      <dgm:prSet presAssocID="{9E859475-AB51-4B61-98CE-E9052953FCB5}" presName="sibTrans" presStyleLbl="sibTrans1D1" presStyleIdx="4" presStyleCnt="5"/>
      <dgm:spPr/>
    </dgm:pt>
    <dgm:pt modelId="{F51E01C3-C6A4-4BA1-8BBE-779FCD7BCCF6}" type="pres">
      <dgm:prSet presAssocID="{9E859475-AB51-4B61-98CE-E9052953FCB5}" presName="connectorText" presStyleLbl="sibTrans1D1" presStyleIdx="4" presStyleCnt="5"/>
      <dgm:spPr/>
    </dgm:pt>
    <dgm:pt modelId="{90A94343-C276-4928-A653-9A0B8077868D}" type="pres">
      <dgm:prSet presAssocID="{B7C0B59C-000D-4FC0-A420-772B12D24407}" presName="node" presStyleLbl="node1" presStyleIdx="5" presStyleCnt="6">
        <dgm:presLayoutVars>
          <dgm:bulletEnabled val="1"/>
        </dgm:presLayoutVars>
      </dgm:prSet>
      <dgm:spPr/>
    </dgm:pt>
  </dgm:ptLst>
  <dgm:cxnLst>
    <dgm:cxn modelId="{BF938A0D-F8DB-4173-917C-7CF1F38EF646}" type="presOf" srcId="{E511DDFA-2D77-4B3B-A7C5-1F3DC1EB71D4}" destId="{1C31B43D-6DD0-4470-95DB-AFD47EABFA06}" srcOrd="0" destOrd="0" presId="urn:microsoft.com/office/officeart/2016/7/layout/RepeatingBendingProcessNew"/>
    <dgm:cxn modelId="{14326816-C96C-4DBE-9C07-188488E58183}" type="presOf" srcId="{CE5A8F0C-1AAB-4AD1-97B2-2536AA4B7270}" destId="{10BC7247-6216-40FE-A7C9-080BD0AA70F2}" srcOrd="1" destOrd="0" presId="urn:microsoft.com/office/officeart/2016/7/layout/RepeatingBendingProcessNew"/>
    <dgm:cxn modelId="{235B2F26-3FCE-4790-84EE-5CAB74467BF7}" type="presOf" srcId="{2E30BA9F-DD59-475A-B287-762B3F7FDD40}" destId="{207CF2A0-A193-459B-B0D3-D917C4A51DC0}" srcOrd="0" destOrd="0" presId="urn:microsoft.com/office/officeart/2016/7/layout/RepeatingBendingProcessNew"/>
    <dgm:cxn modelId="{9264592B-3C69-4745-A841-131C1500649C}" type="presOf" srcId="{9E859475-AB51-4B61-98CE-E9052953FCB5}" destId="{D0AC0A40-2BD9-4541-B5AF-F6E8F5AB203B}" srcOrd="0" destOrd="0" presId="urn:microsoft.com/office/officeart/2016/7/layout/RepeatingBendingProcessNew"/>
    <dgm:cxn modelId="{FF6EB62F-C06B-4122-9157-537B95D6CD8E}" type="presOf" srcId="{BA1C62A2-E4E3-4FC0-A432-43342F3A43BA}" destId="{752AEF42-E7D6-4546-BF0F-EFA8DFCD5DF0}" srcOrd="0" destOrd="0" presId="urn:microsoft.com/office/officeart/2016/7/layout/RepeatingBendingProcessNew"/>
    <dgm:cxn modelId="{B6C3F15E-8014-4634-A88A-6D832D1C9507}" srcId="{E511DDFA-2D77-4B3B-A7C5-1F3DC1EB71D4}" destId="{B7C0B59C-000D-4FC0-A420-772B12D24407}" srcOrd="5" destOrd="0" parTransId="{1857CCAB-86D0-4851-BBB0-EDAE69C9D383}" sibTransId="{DFE778DC-15F4-47CB-8600-769759E26B7E}"/>
    <dgm:cxn modelId="{8AB90660-82B9-4166-BE40-AE4252EEE15C}" type="presOf" srcId="{DCE4DC5C-667E-4D05-A4ED-BF10958DCFA4}" destId="{B6F76F3D-166F-4F9F-89D3-61A856CFC5EA}" srcOrd="0" destOrd="0" presId="urn:microsoft.com/office/officeart/2016/7/layout/RepeatingBendingProcessNew"/>
    <dgm:cxn modelId="{AD361743-D3F8-4106-A36C-9BB2447604D1}" type="presOf" srcId="{FB369982-2D5F-4E44-9D37-B6E4FC172EDB}" destId="{FE58EB31-F679-4E01-A421-7D1907301021}" srcOrd="1" destOrd="0" presId="urn:microsoft.com/office/officeart/2016/7/layout/RepeatingBendingProcessNew"/>
    <dgm:cxn modelId="{71E2AD4D-632C-43EA-898F-CA7D93B645F8}" type="presOf" srcId="{FF1C1AF1-294F-430C-B3E2-2C44E2A95728}" destId="{55182121-B66B-478D-A72A-AB3E74CF1C35}" srcOrd="0" destOrd="0" presId="urn:microsoft.com/office/officeart/2016/7/layout/RepeatingBendingProcessNew"/>
    <dgm:cxn modelId="{592ECB55-4654-4B50-A23E-5A9E70E13276}" type="presOf" srcId="{B7C0B59C-000D-4FC0-A420-772B12D24407}" destId="{90A94343-C276-4928-A653-9A0B8077868D}" srcOrd="0" destOrd="0" presId="urn:microsoft.com/office/officeart/2016/7/layout/RepeatingBendingProcessNew"/>
    <dgm:cxn modelId="{D67B6557-68DE-4828-BF67-EB8514E2BBD3}" type="presOf" srcId="{9E859475-AB51-4B61-98CE-E9052953FCB5}" destId="{F51E01C3-C6A4-4BA1-8BBE-779FCD7BCCF6}" srcOrd="1" destOrd="0" presId="urn:microsoft.com/office/officeart/2016/7/layout/RepeatingBendingProcessNew"/>
    <dgm:cxn modelId="{01966B7C-9F19-442A-9893-07947F00385F}" srcId="{E511DDFA-2D77-4B3B-A7C5-1F3DC1EB71D4}" destId="{C11E8D6D-7459-46DD-8ABD-1170DA56DFF6}" srcOrd="2" destOrd="0" parTransId="{BBF64E50-3CBD-4DEF-940E-CA60E3E5AEB5}" sibTransId="{A8563989-2FBF-48B6-8A4B-D7EED38A97D2}"/>
    <dgm:cxn modelId="{59D1CA83-AD39-4224-B279-C394E52AFFE2}" type="presOf" srcId="{2E30BA9F-DD59-475A-B287-762B3F7FDD40}" destId="{9341EEBC-1D12-4C74-B39E-E6EA50F6161D}" srcOrd="1" destOrd="0" presId="urn:microsoft.com/office/officeart/2016/7/layout/RepeatingBendingProcessNew"/>
    <dgm:cxn modelId="{A643A58D-8EC8-4166-908D-691D0993E344}" type="presOf" srcId="{FB369982-2D5F-4E44-9D37-B6E4FC172EDB}" destId="{85592244-A295-4701-9769-2334BF591780}" srcOrd="0" destOrd="0" presId="urn:microsoft.com/office/officeart/2016/7/layout/RepeatingBendingProcessNew"/>
    <dgm:cxn modelId="{2A990F99-1C26-4583-A121-23A0DC58E0A9}" srcId="{E511DDFA-2D77-4B3B-A7C5-1F3DC1EB71D4}" destId="{DCE4DC5C-667E-4D05-A4ED-BF10958DCFA4}" srcOrd="4" destOrd="0" parTransId="{BEFC53EB-5736-4638-9B76-012C59FA1C08}" sibTransId="{9E859475-AB51-4B61-98CE-E9052953FCB5}"/>
    <dgm:cxn modelId="{AD510EB0-BD5B-43A6-B4BE-A3C6033A4864}" srcId="{E511DDFA-2D77-4B3B-A7C5-1F3DC1EB71D4}" destId="{BA1C62A2-E4E3-4FC0-A432-43342F3A43BA}" srcOrd="1" destOrd="0" parTransId="{1E2A1072-AA37-4A88-A92F-D30FD9B4320B}" sibTransId="{CE5A8F0C-1AAB-4AD1-97B2-2536AA4B7270}"/>
    <dgm:cxn modelId="{EBA43FB1-1103-4BB9-A052-403171F763D2}" type="presOf" srcId="{CE5A8F0C-1AAB-4AD1-97B2-2536AA4B7270}" destId="{ABE2EAEF-1C49-45E0-82C4-6394BDC823DC}" srcOrd="0" destOrd="0" presId="urn:microsoft.com/office/officeart/2016/7/layout/RepeatingBendingProcessNew"/>
    <dgm:cxn modelId="{92877FC1-6346-440A-A3D0-B87D81D587CF}" type="presOf" srcId="{A8563989-2FBF-48B6-8A4B-D7EED38A97D2}" destId="{1D636F9F-D036-41A4-A8E4-B737C7FA90E0}" srcOrd="1" destOrd="0" presId="urn:microsoft.com/office/officeart/2016/7/layout/RepeatingBendingProcessNew"/>
    <dgm:cxn modelId="{1B2CF8C9-25EF-41B8-BEF5-8B220987BD37}" type="presOf" srcId="{A8563989-2FBF-48B6-8A4B-D7EED38A97D2}" destId="{0E06CAA7-9822-4F02-9278-BAAD1F967E3C}" srcOrd="0" destOrd="0" presId="urn:microsoft.com/office/officeart/2016/7/layout/RepeatingBendingProcessNew"/>
    <dgm:cxn modelId="{030518CE-92F0-43D1-99DE-1B24DB479D7F}" srcId="{E511DDFA-2D77-4B3B-A7C5-1F3DC1EB71D4}" destId="{FF1C1AF1-294F-430C-B3E2-2C44E2A95728}" srcOrd="0" destOrd="0" parTransId="{3D4A46B2-097D-4835-B049-FD53F34FC0DC}" sibTransId="{2E30BA9F-DD59-475A-B287-762B3F7FDD40}"/>
    <dgm:cxn modelId="{922B35D5-125B-404A-8D34-C9180341AC5A}" type="presOf" srcId="{DABFA680-35D8-411B-93B2-032C027BF6C1}" destId="{515B4AA6-2244-499E-844F-B91BE930A491}" srcOrd="0" destOrd="0" presId="urn:microsoft.com/office/officeart/2016/7/layout/RepeatingBendingProcessNew"/>
    <dgm:cxn modelId="{8DD2A5D7-CB9B-430F-B16B-F16F4159B222}" srcId="{E511DDFA-2D77-4B3B-A7C5-1F3DC1EB71D4}" destId="{DABFA680-35D8-411B-93B2-032C027BF6C1}" srcOrd="3" destOrd="0" parTransId="{BCCB5AD7-9560-4947-9E6A-C979B3B1F02C}" sibTransId="{FB369982-2D5F-4E44-9D37-B6E4FC172EDB}"/>
    <dgm:cxn modelId="{9E70AEE5-0201-4015-B7F9-DA067ABB4FF8}" type="presOf" srcId="{C11E8D6D-7459-46DD-8ABD-1170DA56DFF6}" destId="{3EF0C337-3BBA-4E6E-9160-EC3B60A2C7B0}" srcOrd="0" destOrd="0" presId="urn:microsoft.com/office/officeart/2016/7/layout/RepeatingBendingProcessNew"/>
    <dgm:cxn modelId="{73694F9E-BC4D-4872-9F13-8A2C2F6AA4E2}" type="presParOf" srcId="{1C31B43D-6DD0-4470-95DB-AFD47EABFA06}" destId="{55182121-B66B-478D-A72A-AB3E74CF1C35}" srcOrd="0" destOrd="0" presId="urn:microsoft.com/office/officeart/2016/7/layout/RepeatingBendingProcessNew"/>
    <dgm:cxn modelId="{FB68F70D-96DE-4F10-A94A-2CAFB926DF1C}" type="presParOf" srcId="{1C31B43D-6DD0-4470-95DB-AFD47EABFA06}" destId="{207CF2A0-A193-459B-B0D3-D917C4A51DC0}" srcOrd="1" destOrd="0" presId="urn:microsoft.com/office/officeart/2016/7/layout/RepeatingBendingProcessNew"/>
    <dgm:cxn modelId="{4D1826F0-63B2-4AA4-8E30-4D5F7308C873}" type="presParOf" srcId="{207CF2A0-A193-459B-B0D3-D917C4A51DC0}" destId="{9341EEBC-1D12-4C74-B39E-E6EA50F6161D}" srcOrd="0" destOrd="0" presId="urn:microsoft.com/office/officeart/2016/7/layout/RepeatingBendingProcessNew"/>
    <dgm:cxn modelId="{1D90FF34-E0FA-4E1E-97A8-148D5F6F4850}" type="presParOf" srcId="{1C31B43D-6DD0-4470-95DB-AFD47EABFA06}" destId="{752AEF42-E7D6-4546-BF0F-EFA8DFCD5DF0}" srcOrd="2" destOrd="0" presId="urn:microsoft.com/office/officeart/2016/7/layout/RepeatingBendingProcessNew"/>
    <dgm:cxn modelId="{4773A767-C60E-4D54-97C2-F3630D2DF361}" type="presParOf" srcId="{1C31B43D-6DD0-4470-95DB-AFD47EABFA06}" destId="{ABE2EAEF-1C49-45E0-82C4-6394BDC823DC}" srcOrd="3" destOrd="0" presId="urn:microsoft.com/office/officeart/2016/7/layout/RepeatingBendingProcessNew"/>
    <dgm:cxn modelId="{62D26577-E5EF-47C6-A36E-7D557212DD6E}" type="presParOf" srcId="{ABE2EAEF-1C49-45E0-82C4-6394BDC823DC}" destId="{10BC7247-6216-40FE-A7C9-080BD0AA70F2}" srcOrd="0" destOrd="0" presId="urn:microsoft.com/office/officeart/2016/7/layout/RepeatingBendingProcessNew"/>
    <dgm:cxn modelId="{CBEA24BD-DD05-44EC-9387-96188F757B21}" type="presParOf" srcId="{1C31B43D-6DD0-4470-95DB-AFD47EABFA06}" destId="{3EF0C337-3BBA-4E6E-9160-EC3B60A2C7B0}" srcOrd="4" destOrd="0" presId="urn:microsoft.com/office/officeart/2016/7/layout/RepeatingBendingProcessNew"/>
    <dgm:cxn modelId="{7C7C0BFE-9C7B-4A22-A5F3-07E9C9864550}" type="presParOf" srcId="{1C31B43D-6DD0-4470-95DB-AFD47EABFA06}" destId="{0E06CAA7-9822-4F02-9278-BAAD1F967E3C}" srcOrd="5" destOrd="0" presId="urn:microsoft.com/office/officeart/2016/7/layout/RepeatingBendingProcessNew"/>
    <dgm:cxn modelId="{000E2215-9B44-4A18-8448-1E11A1C23C22}" type="presParOf" srcId="{0E06CAA7-9822-4F02-9278-BAAD1F967E3C}" destId="{1D636F9F-D036-41A4-A8E4-B737C7FA90E0}" srcOrd="0" destOrd="0" presId="urn:microsoft.com/office/officeart/2016/7/layout/RepeatingBendingProcessNew"/>
    <dgm:cxn modelId="{AB4D05AE-3934-4D69-BC66-3DEDD6CCC5C9}" type="presParOf" srcId="{1C31B43D-6DD0-4470-95DB-AFD47EABFA06}" destId="{515B4AA6-2244-499E-844F-B91BE930A491}" srcOrd="6" destOrd="0" presId="urn:microsoft.com/office/officeart/2016/7/layout/RepeatingBendingProcessNew"/>
    <dgm:cxn modelId="{E432433A-6F56-43BA-91D8-4682DDF85D55}" type="presParOf" srcId="{1C31B43D-6DD0-4470-95DB-AFD47EABFA06}" destId="{85592244-A295-4701-9769-2334BF591780}" srcOrd="7" destOrd="0" presId="urn:microsoft.com/office/officeart/2016/7/layout/RepeatingBendingProcessNew"/>
    <dgm:cxn modelId="{6E9B174E-6FF8-49EA-8A3D-3B94FC06577B}" type="presParOf" srcId="{85592244-A295-4701-9769-2334BF591780}" destId="{FE58EB31-F679-4E01-A421-7D1907301021}" srcOrd="0" destOrd="0" presId="urn:microsoft.com/office/officeart/2016/7/layout/RepeatingBendingProcessNew"/>
    <dgm:cxn modelId="{E12B99FE-A172-4313-AFF1-80DE86A14CB3}" type="presParOf" srcId="{1C31B43D-6DD0-4470-95DB-AFD47EABFA06}" destId="{B6F76F3D-166F-4F9F-89D3-61A856CFC5EA}" srcOrd="8" destOrd="0" presId="urn:microsoft.com/office/officeart/2016/7/layout/RepeatingBendingProcessNew"/>
    <dgm:cxn modelId="{64074FD2-99FF-416E-9992-17CD03DD9DD5}" type="presParOf" srcId="{1C31B43D-6DD0-4470-95DB-AFD47EABFA06}" destId="{D0AC0A40-2BD9-4541-B5AF-F6E8F5AB203B}" srcOrd="9" destOrd="0" presId="urn:microsoft.com/office/officeart/2016/7/layout/RepeatingBendingProcessNew"/>
    <dgm:cxn modelId="{699B118C-6576-4092-A861-BB3B51CEC8C6}" type="presParOf" srcId="{D0AC0A40-2BD9-4541-B5AF-F6E8F5AB203B}" destId="{F51E01C3-C6A4-4BA1-8BBE-779FCD7BCCF6}" srcOrd="0" destOrd="0" presId="urn:microsoft.com/office/officeart/2016/7/layout/RepeatingBendingProcessNew"/>
    <dgm:cxn modelId="{66566B7B-002B-42C6-BE58-9C3E41C8346E}" type="presParOf" srcId="{1C31B43D-6DD0-4470-95DB-AFD47EABFA06}" destId="{90A94343-C276-4928-A653-9A0B8077868D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069796-7450-4238-A1E8-7B4CA08CB343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9178024-DF6D-4810-8A2E-3FE12045B7A3}">
      <dgm:prSet/>
      <dgm:spPr/>
      <dgm:t>
        <a:bodyPr/>
        <a:lstStyle/>
        <a:p>
          <a:r>
            <a:rPr lang="en-GB"/>
            <a:t>A computer algorithm is to accept input values, store into an appropriate data structure, re-organize the values of data structure itself (e.g. sorting) or apply different operations to get the desired output, etc.</a:t>
          </a:r>
          <a:endParaRPr lang="en-US"/>
        </a:p>
      </dgm:t>
    </dgm:pt>
    <dgm:pt modelId="{110EF531-EBA9-408C-8AA7-EB18ABC9F418}" type="parTrans" cxnId="{AEE85DEE-65AB-48DB-BBCA-24A01DDF5202}">
      <dgm:prSet/>
      <dgm:spPr/>
      <dgm:t>
        <a:bodyPr/>
        <a:lstStyle/>
        <a:p>
          <a:endParaRPr lang="en-US"/>
        </a:p>
      </dgm:t>
    </dgm:pt>
    <dgm:pt modelId="{4041E138-0954-45A5-9697-2B43427575D0}" type="sibTrans" cxnId="{AEE85DEE-65AB-48DB-BBCA-24A01DDF5202}">
      <dgm:prSet/>
      <dgm:spPr/>
      <dgm:t>
        <a:bodyPr/>
        <a:lstStyle/>
        <a:p>
          <a:endParaRPr lang="en-US"/>
        </a:p>
      </dgm:t>
    </dgm:pt>
    <dgm:pt modelId="{F4BDAE88-7302-4F88-977D-B7F35F54B7CE}">
      <dgm:prSet/>
      <dgm:spPr/>
      <dgm:t>
        <a:bodyPr/>
        <a:lstStyle/>
        <a:p>
          <a:r>
            <a:rPr lang="en-GB"/>
            <a:t>More than one algorithm is possible for the same task.</a:t>
          </a:r>
          <a:endParaRPr lang="en-US"/>
        </a:p>
      </dgm:t>
    </dgm:pt>
    <dgm:pt modelId="{B736CE55-15FC-430D-82B6-96FB4D707C65}" type="parTrans" cxnId="{4A93D7E3-685A-47AA-9C81-D7AD767AA8BB}">
      <dgm:prSet/>
      <dgm:spPr/>
      <dgm:t>
        <a:bodyPr/>
        <a:lstStyle/>
        <a:p>
          <a:endParaRPr lang="en-US"/>
        </a:p>
      </dgm:t>
    </dgm:pt>
    <dgm:pt modelId="{B5A11B38-23F3-412D-B2CD-6B4D5190236A}" type="sibTrans" cxnId="{4A93D7E3-685A-47AA-9C81-D7AD767AA8BB}">
      <dgm:prSet/>
      <dgm:spPr/>
      <dgm:t>
        <a:bodyPr/>
        <a:lstStyle/>
        <a:p>
          <a:endParaRPr lang="en-US"/>
        </a:p>
      </dgm:t>
    </dgm:pt>
    <dgm:pt modelId="{ADB4A0CF-749C-42DE-AF42-7FD997BBCD72}" type="pres">
      <dgm:prSet presAssocID="{09069796-7450-4238-A1E8-7B4CA08CB343}" presName="outerComposite" presStyleCnt="0">
        <dgm:presLayoutVars>
          <dgm:chMax val="5"/>
          <dgm:dir/>
          <dgm:resizeHandles val="exact"/>
        </dgm:presLayoutVars>
      </dgm:prSet>
      <dgm:spPr/>
    </dgm:pt>
    <dgm:pt modelId="{03092F20-CB2B-4F7B-93F7-FA9ECCA5C29D}" type="pres">
      <dgm:prSet presAssocID="{09069796-7450-4238-A1E8-7B4CA08CB343}" presName="dummyMaxCanvas" presStyleCnt="0">
        <dgm:presLayoutVars/>
      </dgm:prSet>
      <dgm:spPr/>
    </dgm:pt>
    <dgm:pt modelId="{08E367F4-F28C-46BB-B5B2-1716CA5C3F57}" type="pres">
      <dgm:prSet presAssocID="{09069796-7450-4238-A1E8-7B4CA08CB343}" presName="TwoNodes_1" presStyleLbl="node1" presStyleIdx="0" presStyleCnt="2">
        <dgm:presLayoutVars>
          <dgm:bulletEnabled val="1"/>
        </dgm:presLayoutVars>
      </dgm:prSet>
      <dgm:spPr/>
    </dgm:pt>
    <dgm:pt modelId="{9D5B8938-ED0F-41EA-AF3D-4DB9104E9AB0}" type="pres">
      <dgm:prSet presAssocID="{09069796-7450-4238-A1E8-7B4CA08CB343}" presName="TwoNodes_2" presStyleLbl="node1" presStyleIdx="1" presStyleCnt="2">
        <dgm:presLayoutVars>
          <dgm:bulletEnabled val="1"/>
        </dgm:presLayoutVars>
      </dgm:prSet>
      <dgm:spPr/>
    </dgm:pt>
    <dgm:pt modelId="{774AE7B5-D1F3-4233-A984-C510B3F31C64}" type="pres">
      <dgm:prSet presAssocID="{09069796-7450-4238-A1E8-7B4CA08CB343}" presName="TwoConn_1-2" presStyleLbl="fgAccFollowNode1" presStyleIdx="0" presStyleCnt="1">
        <dgm:presLayoutVars>
          <dgm:bulletEnabled val="1"/>
        </dgm:presLayoutVars>
      </dgm:prSet>
      <dgm:spPr/>
    </dgm:pt>
    <dgm:pt modelId="{E287A8BD-FACF-4193-8445-C97CA140AF90}" type="pres">
      <dgm:prSet presAssocID="{09069796-7450-4238-A1E8-7B4CA08CB343}" presName="TwoNodes_1_text" presStyleLbl="node1" presStyleIdx="1" presStyleCnt="2">
        <dgm:presLayoutVars>
          <dgm:bulletEnabled val="1"/>
        </dgm:presLayoutVars>
      </dgm:prSet>
      <dgm:spPr/>
    </dgm:pt>
    <dgm:pt modelId="{A3DA7E5B-90B7-451F-809C-24D7B084352F}" type="pres">
      <dgm:prSet presAssocID="{09069796-7450-4238-A1E8-7B4CA08CB34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2DD6421E-FACD-433F-A416-D4F3E5F51C0C}" type="presOf" srcId="{09178024-DF6D-4810-8A2E-3FE12045B7A3}" destId="{E287A8BD-FACF-4193-8445-C97CA140AF90}" srcOrd="1" destOrd="0" presId="urn:microsoft.com/office/officeart/2005/8/layout/vProcess5"/>
    <dgm:cxn modelId="{ABD2E52E-09F7-4136-A0E2-88D76454D1D9}" type="presOf" srcId="{F4BDAE88-7302-4F88-977D-B7F35F54B7CE}" destId="{A3DA7E5B-90B7-451F-809C-24D7B084352F}" srcOrd="1" destOrd="0" presId="urn:microsoft.com/office/officeart/2005/8/layout/vProcess5"/>
    <dgm:cxn modelId="{BB9D6A4E-D65C-4EE5-B3A5-3A06BF778E8A}" type="presOf" srcId="{09178024-DF6D-4810-8A2E-3FE12045B7A3}" destId="{08E367F4-F28C-46BB-B5B2-1716CA5C3F57}" srcOrd="0" destOrd="0" presId="urn:microsoft.com/office/officeart/2005/8/layout/vProcess5"/>
    <dgm:cxn modelId="{630F3B6F-C257-469D-96AE-51E8BB230475}" type="presOf" srcId="{09069796-7450-4238-A1E8-7B4CA08CB343}" destId="{ADB4A0CF-749C-42DE-AF42-7FD997BBCD72}" srcOrd="0" destOrd="0" presId="urn:microsoft.com/office/officeart/2005/8/layout/vProcess5"/>
    <dgm:cxn modelId="{519B917A-1858-42A9-92AB-A97B51F1A95F}" type="presOf" srcId="{4041E138-0954-45A5-9697-2B43427575D0}" destId="{774AE7B5-D1F3-4233-A984-C510B3F31C64}" srcOrd="0" destOrd="0" presId="urn:microsoft.com/office/officeart/2005/8/layout/vProcess5"/>
    <dgm:cxn modelId="{4A93D7E3-685A-47AA-9C81-D7AD767AA8BB}" srcId="{09069796-7450-4238-A1E8-7B4CA08CB343}" destId="{F4BDAE88-7302-4F88-977D-B7F35F54B7CE}" srcOrd="1" destOrd="0" parTransId="{B736CE55-15FC-430D-82B6-96FB4D707C65}" sibTransId="{B5A11B38-23F3-412D-B2CD-6B4D5190236A}"/>
    <dgm:cxn modelId="{AEE85DEE-65AB-48DB-BBCA-24A01DDF5202}" srcId="{09069796-7450-4238-A1E8-7B4CA08CB343}" destId="{09178024-DF6D-4810-8A2E-3FE12045B7A3}" srcOrd="0" destOrd="0" parTransId="{110EF531-EBA9-408C-8AA7-EB18ABC9F418}" sibTransId="{4041E138-0954-45A5-9697-2B43427575D0}"/>
    <dgm:cxn modelId="{58EB0AF1-4F12-4BCF-8FA5-511935EB7914}" type="presOf" srcId="{F4BDAE88-7302-4F88-977D-B7F35F54B7CE}" destId="{9D5B8938-ED0F-41EA-AF3D-4DB9104E9AB0}" srcOrd="0" destOrd="0" presId="urn:microsoft.com/office/officeart/2005/8/layout/vProcess5"/>
    <dgm:cxn modelId="{66AC5D1B-3507-4790-99D3-73A6F0CC6191}" type="presParOf" srcId="{ADB4A0CF-749C-42DE-AF42-7FD997BBCD72}" destId="{03092F20-CB2B-4F7B-93F7-FA9ECCA5C29D}" srcOrd="0" destOrd="0" presId="urn:microsoft.com/office/officeart/2005/8/layout/vProcess5"/>
    <dgm:cxn modelId="{03366C04-6071-4CB8-9B56-B47208197E31}" type="presParOf" srcId="{ADB4A0CF-749C-42DE-AF42-7FD997BBCD72}" destId="{08E367F4-F28C-46BB-B5B2-1716CA5C3F57}" srcOrd="1" destOrd="0" presId="urn:microsoft.com/office/officeart/2005/8/layout/vProcess5"/>
    <dgm:cxn modelId="{AEE2510D-A27F-4A8B-9E9A-0BC1F012F8FE}" type="presParOf" srcId="{ADB4A0CF-749C-42DE-AF42-7FD997BBCD72}" destId="{9D5B8938-ED0F-41EA-AF3D-4DB9104E9AB0}" srcOrd="2" destOrd="0" presId="urn:microsoft.com/office/officeart/2005/8/layout/vProcess5"/>
    <dgm:cxn modelId="{5E8B680F-983F-4A3E-A41A-6791DAC225EC}" type="presParOf" srcId="{ADB4A0CF-749C-42DE-AF42-7FD997BBCD72}" destId="{774AE7B5-D1F3-4233-A984-C510B3F31C64}" srcOrd="3" destOrd="0" presId="urn:microsoft.com/office/officeart/2005/8/layout/vProcess5"/>
    <dgm:cxn modelId="{43096AEE-190E-47AB-B37B-2FC0D89E853E}" type="presParOf" srcId="{ADB4A0CF-749C-42DE-AF42-7FD997BBCD72}" destId="{E287A8BD-FACF-4193-8445-C97CA140AF90}" srcOrd="4" destOrd="0" presId="urn:microsoft.com/office/officeart/2005/8/layout/vProcess5"/>
    <dgm:cxn modelId="{0218E478-01FC-4A96-AABC-2F89AB0946B9}" type="presParOf" srcId="{ADB4A0CF-749C-42DE-AF42-7FD997BBCD72}" destId="{A3DA7E5B-90B7-451F-809C-24D7B084352F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EF1E61-F007-499B-85C2-6C690F00C55B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5A94CA5-4441-4102-BF67-A4EB0DFB1832}">
      <dgm:prSet/>
      <dgm:spPr/>
      <dgm:t>
        <a:bodyPr/>
        <a:lstStyle/>
        <a:p>
          <a:r>
            <a:rPr lang="en-GB"/>
            <a:t>Finiteness: any algorithm should have finite number of steps to be followed.</a:t>
          </a:r>
          <a:endParaRPr lang="en-US"/>
        </a:p>
      </dgm:t>
    </dgm:pt>
    <dgm:pt modelId="{A10F0486-9AEE-4112-8301-E0BE63F7DB96}" type="parTrans" cxnId="{E398338C-3AD2-4BCC-A8B6-5F2806A4041C}">
      <dgm:prSet/>
      <dgm:spPr/>
      <dgm:t>
        <a:bodyPr/>
        <a:lstStyle/>
        <a:p>
          <a:endParaRPr lang="en-US"/>
        </a:p>
      </dgm:t>
    </dgm:pt>
    <dgm:pt modelId="{DCA572CE-90CF-449B-A511-8C2784E5A300}" type="sibTrans" cxnId="{E398338C-3AD2-4BCC-A8B6-5F2806A4041C}">
      <dgm:prSet/>
      <dgm:spPr/>
      <dgm:t>
        <a:bodyPr/>
        <a:lstStyle/>
        <a:p>
          <a:endParaRPr lang="en-US"/>
        </a:p>
      </dgm:t>
    </dgm:pt>
    <dgm:pt modelId="{CDC9E3A5-F408-4A1C-80D1-2D8BD1169277}">
      <dgm:prSet/>
      <dgm:spPr/>
      <dgm:t>
        <a:bodyPr/>
        <a:lstStyle/>
        <a:p>
          <a:r>
            <a:rPr lang="en-GB"/>
            <a:t>Absence of ambiguity: the algorithm should have one and only one interpretation during execution.</a:t>
          </a:r>
          <a:endParaRPr lang="en-US"/>
        </a:p>
      </dgm:t>
    </dgm:pt>
    <dgm:pt modelId="{568E09BF-8783-4815-B7E5-E86348EFA6D4}" type="parTrans" cxnId="{877E8AD1-08C1-42E1-8B85-22F023385FEB}">
      <dgm:prSet/>
      <dgm:spPr/>
      <dgm:t>
        <a:bodyPr/>
        <a:lstStyle/>
        <a:p>
          <a:endParaRPr lang="en-US"/>
        </a:p>
      </dgm:t>
    </dgm:pt>
    <dgm:pt modelId="{AA230E07-F84D-4D08-AD50-1C1C5B621C2D}" type="sibTrans" cxnId="{877E8AD1-08C1-42E1-8B85-22F023385FEB}">
      <dgm:prSet/>
      <dgm:spPr/>
      <dgm:t>
        <a:bodyPr/>
        <a:lstStyle/>
        <a:p>
          <a:endParaRPr lang="en-US"/>
        </a:p>
      </dgm:t>
    </dgm:pt>
    <dgm:pt modelId="{273F9041-0736-4636-8109-657543C020E8}">
      <dgm:prSet/>
      <dgm:spPr/>
      <dgm:t>
        <a:bodyPr/>
        <a:lstStyle/>
        <a:p>
          <a:r>
            <a:rPr lang="en-GB"/>
            <a:t>Sequential: it should have a start step and a halt step for a result </a:t>
          </a:r>
          <a:endParaRPr lang="en-US"/>
        </a:p>
      </dgm:t>
    </dgm:pt>
    <dgm:pt modelId="{940A1D43-68B5-4654-B47D-272C7A723EFA}" type="parTrans" cxnId="{DE87AF4A-393A-4D6F-9877-8EEF479BFCF0}">
      <dgm:prSet/>
      <dgm:spPr/>
      <dgm:t>
        <a:bodyPr/>
        <a:lstStyle/>
        <a:p>
          <a:endParaRPr lang="en-US"/>
        </a:p>
      </dgm:t>
    </dgm:pt>
    <dgm:pt modelId="{7AAF2DDE-AE54-4038-B9A2-DE4A6C9D95BC}" type="sibTrans" cxnId="{DE87AF4A-393A-4D6F-9877-8EEF479BFCF0}">
      <dgm:prSet/>
      <dgm:spPr/>
      <dgm:t>
        <a:bodyPr/>
        <a:lstStyle/>
        <a:p>
          <a:endParaRPr lang="en-US"/>
        </a:p>
      </dgm:t>
    </dgm:pt>
    <dgm:pt modelId="{A3A79373-B805-4019-8360-14C4044BDD20}">
      <dgm:prSet/>
      <dgm:spPr/>
      <dgm:t>
        <a:bodyPr/>
        <a:lstStyle/>
        <a:p>
          <a:r>
            <a:rPr lang="en-GB"/>
            <a:t>Feasibility: the possibility of each algorithm to be executed i.e. whether the algorithm can be practically implemented and executed within given constraints or not.</a:t>
          </a:r>
          <a:endParaRPr lang="en-US"/>
        </a:p>
      </dgm:t>
    </dgm:pt>
    <dgm:pt modelId="{1A84AA6D-EC80-47D1-B04B-D878128749DD}" type="parTrans" cxnId="{43AB82D0-8F46-4DCF-82F5-13EEE83439CC}">
      <dgm:prSet/>
      <dgm:spPr/>
      <dgm:t>
        <a:bodyPr/>
        <a:lstStyle/>
        <a:p>
          <a:endParaRPr lang="en-US"/>
        </a:p>
      </dgm:t>
    </dgm:pt>
    <dgm:pt modelId="{B7F1D296-0F37-4741-8480-167DCBB95080}" type="sibTrans" cxnId="{43AB82D0-8F46-4DCF-82F5-13EEE83439CC}">
      <dgm:prSet/>
      <dgm:spPr/>
      <dgm:t>
        <a:bodyPr/>
        <a:lstStyle/>
        <a:p>
          <a:endParaRPr lang="en-US"/>
        </a:p>
      </dgm:t>
    </dgm:pt>
    <dgm:pt modelId="{671AC802-8CD4-48F6-9DDC-4AC540B0F7D4}">
      <dgm:prSet/>
      <dgm:spPr/>
      <dgm:t>
        <a:bodyPr/>
        <a:lstStyle/>
        <a:p>
          <a:r>
            <a:rPr lang="en-US"/>
            <a:t>Input/Output: zero or more input, one or more output.</a:t>
          </a:r>
        </a:p>
      </dgm:t>
    </dgm:pt>
    <dgm:pt modelId="{7BC1BDEB-7501-4FF4-9344-8FCF52829EDC}" type="parTrans" cxnId="{62E1DA62-515F-4896-AE3C-327D155FE48B}">
      <dgm:prSet/>
      <dgm:spPr/>
      <dgm:t>
        <a:bodyPr/>
        <a:lstStyle/>
        <a:p>
          <a:endParaRPr lang="en-US"/>
        </a:p>
      </dgm:t>
    </dgm:pt>
    <dgm:pt modelId="{FA48D71B-0A28-417A-B318-169231DDAA88}" type="sibTrans" cxnId="{62E1DA62-515F-4896-AE3C-327D155FE48B}">
      <dgm:prSet/>
      <dgm:spPr/>
      <dgm:t>
        <a:bodyPr/>
        <a:lstStyle/>
        <a:p>
          <a:endParaRPr lang="en-US"/>
        </a:p>
      </dgm:t>
    </dgm:pt>
    <dgm:pt modelId="{027598C6-BEFF-4C49-86FC-E0F35B8CCC6F}" type="pres">
      <dgm:prSet presAssocID="{29EF1E61-F007-499B-85C2-6C690F00C55B}" presName="linear" presStyleCnt="0">
        <dgm:presLayoutVars>
          <dgm:animLvl val="lvl"/>
          <dgm:resizeHandles val="exact"/>
        </dgm:presLayoutVars>
      </dgm:prSet>
      <dgm:spPr/>
    </dgm:pt>
    <dgm:pt modelId="{DA2B51A2-2884-42B8-908F-D86FD31F9BE4}" type="pres">
      <dgm:prSet presAssocID="{55A94CA5-4441-4102-BF67-A4EB0DFB18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B09DB0D-F644-4AF2-AAB0-3CD7E4397BB7}" type="pres">
      <dgm:prSet presAssocID="{DCA572CE-90CF-449B-A511-8C2784E5A300}" presName="spacer" presStyleCnt="0"/>
      <dgm:spPr/>
    </dgm:pt>
    <dgm:pt modelId="{2576A6CB-4F84-4338-9F24-D33EF97A9C45}" type="pres">
      <dgm:prSet presAssocID="{CDC9E3A5-F408-4A1C-80D1-2D8BD116927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956A12E-8179-467C-8384-1E32C8FA12A1}" type="pres">
      <dgm:prSet presAssocID="{AA230E07-F84D-4D08-AD50-1C1C5B621C2D}" presName="spacer" presStyleCnt="0"/>
      <dgm:spPr/>
    </dgm:pt>
    <dgm:pt modelId="{21E6102D-E4C2-42D3-823E-74833C36CFAD}" type="pres">
      <dgm:prSet presAssocID="{273F9041-0736-4636-8109-657543C020E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8A2AC02-F220-4D9E-9137-FE0E6E722B0C}" type="pres">
      <dgm:prSet presAssocID="{7AAF2DDE-AE54-4038-B9A2-DE4A6C9D95BC}" presName="spacer" presStyleCnt="0"/>
      <dgm:spPr/>
    </dgm:pt>
    <dgm:pt modelId="{E25ADE5B-833F-4ABB-B422-3D5B75C35B65}" type="pres">
      <dgm:prSet presAssocID="{A3A79373-B805-4019-8360-14C4044BDD20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6149507-54B6-4D91-97C9-A62340083ABE}" type="pres">
      <dgm:prSet presAssocID="{B7F1D296-0F37-4741-8480-167DCBB95080}" presName="spacer" presStyleCnt="0"/>
      <dgm:spPr/>
    </dgm:pt>
    <dgm:pt modelId="{7ACF91EF-C06F-4844-986D-95DA10D5FE41}" type="pres">
      <dgm:prSet presAssocID="{671AC802-8CD4-48F6-9DDC-4AC540B0F7D4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940420D-21E1-4F22-BEBB-386D10416C57}" type="presOf" srcId="{671AC802-8CD4-48F6-9DDC-4AC540B0F7D4}" destId="{7ACF91EF-C06F-4844-986D-95DA10D5FE41}" srcOrd="0" destOrd="0" presId="urn:microsoft.com/office/officeart/2005/8/layout/vList2"/>
    <dgm:cxn modelId="{62E1DA62-515F-4896-AE3C-327D155FE48B}" srcId="{29EF1E61-F007-499B-85C2-6C690F00C55B}" destId="{671AC802-8CD4-48F6-9DDC-4AC540B0F7D4}" srcOrd="4" destOrd="0" parTransId="{7BC1BDEB-7501-4FF4-9344-8FCF52829EDC}" sibTransId="{FA48D71B-0A28-417A-B318-169231DDAA88}"/>
    <dgm:cxn modelId="{DE87AF4A-393A-4D6F-9877-8EEF479BFCF0}" srcId="{29EF1E61-F007-499B-85C2-6C690F00C55B}" destId="{273F9041-0736-4636-8109-657543C020E8}" srcOrd="2" destOrd="0" parTransId="{940A1D43-68B5-4654-B47D-272C7A723EFA}" sibTransId="{7AAF2DDE-AE54-4038-B9A2-DE4A6C9D95BC}"/>
    <dgm:cxn modelId="{9B203C52-3DCF-48E8-8190-3B6A1950304B}" type="presOf" srcId="{A3A79373-B805-4019-8360-14C4044BDD20}" destId="{E25ADE5B-833F-4ABB-B422-3D5B75C35B65}" srcOrd="0" destOrd="0" presId="urn:microsoft.com/office/officeart/2005/8/layout/vList2"/>
    <dgm:cxn modelId="{DFA15779-AD1C-4353-B76C-E449E07F8B58}" type="presOf" srcId="{CDC9E3A5-F408-4A1C-80D1-2D8BD1169277}" destId="{2576A6CB-4F84-4338-9F24-D33EF97A9C45}" srcOrd="0" destOrd="0" presId="urn:microsoft.com/office/officeart/2005/8/layout/vList2"/>
    <dgm:cxn modelId="{E398338C-3AD2-4BCC-A8B6-5F2806A4041C}" srcId="{29EF1E61-F007-499B-85C2-6C690F00C55B}" destId="{55A94CA5-4441-4102-BF67-A4EB0DFB1832}" srcOrd="0" destOrd="0" parTransId="{A10F0486-9AEE-4112-8301-E0BE63F7DB96}" sibTransId="{DCA572CE-90CF-449B-A511-8C2784E5A300}"/>
    <dgm:cxn modelId="{3F878699-9B31-474D-9BC7-92ADA2D2C2CF}" type="presOf" srcId="{55A94CA5-4441-4102-BF67-A4EB0DFB1832}" destId="{DA2B51A2-2884-42B8-908F-D86FD31F9BE4}" srcOrd="0" destOrd="0" presId="urn:microsoft.com/office/officeart/2005/8/layout/vList2"/>
    <dgm:cxn modelId="{43AB82D0-8F46-4DCF-82F5-13EEE83439CC}" srcId="{29EF1E61-F007-499B-85C2-6C690F00C55B}" destId="{A3A79373-B805-4019-8360-14C4044BDD20}" srcOrd="3" destOrd="0" parTransId="{1A84AA6D-EC80-47D1-B04B-D878128749DD}" sibTransId="{B7F1D296-0F37-4741-8480-167DCBB95080}"/>
    <dgm:cxn modelId="{877E8AD1-08C1-42E1-8B85-22F023385FEB}" srcId="{29EF1E61-F007-499B-85C2-6C690F00C55B}" destId="{CDC9E3A5-F408-4A1C-80D1-2D8BD1169277}" srcOrd="1" destOrd="0" parTransId="{568E09BF-8783-4815-B7E5-E86348EFA6D4}" sibTransId="{AA230E07-F84D-4D08-AD50-1C1C5B621C2D}"/>
    <dgm:cxn modelId="{C43C6DD7-0174-42AC-96FA-59737025965C}" type="presOf" srcId="{29EF1E61-F007-499B-85C2-6C690F00C55B}" destId="{027598C6-BEFF-4C49-86FC-E0F35B8CCC6F}" srcOrd="0" destOrd="0" presId="urn:microsoft.com/office/officeart/2005/8/layout/vList2"/>
    <dgm:cxn modelId="{E1025BF5-3373-4085-A3C8-C1809BA3DF8F}" type="presOf" srcId="{273F9041-0736-4636-8109-657543C020E8}" destId="{21E6102D-E4C2-42D3-823E-74833C36CFAD}" srcOrd="0" destOrd="0" presId="urn:microsoft.com/office/officeart/2005/8/layout/vList2"/>
    <dgm:cxn modelId="{97B5FC1F-162D-4E8B-BA20-62ED4A3F0B64}" type="presParOf" srcId="{027598C6-BEFF-4C49-86FC-E0F35B8CCC6F}" destId="{DA2B51A2-2884-42B8-908F-D86FD31F9BE4}" srcOrd="0" destOrd="0" presId="urn:microsoft.com/office/officeart/2005/8/layout/vList2"/>
    <dgm:cxn modelId="{4AB0156A-3A0D-4D10-AD3F-5B6D597B07C9}" type="presParOf" srcId="{027598C6-BEFF-4C49-86FC-E0F35B8CCC6F}" destId="{5B09DB0D-F644-4AF2-AAB0-3CD7E4397BB7}" srcOrd="1" destOrd="0" presId="urn:microsoft.com/office/officeart/2005/8/layout/vList2"/>
    <dgm:cxn modelId="{E5E7D3DA-492B-45BD-9D70-3F875C703205}" type="presParOf" srcId="{027598C6-BEFF-4C49-86FC-E0F35B8CCC6F}" destId="{2576A6CB-4F84-4338-9F24-D33EF97A9C45}" srcOrd="2" destOrd="0" presId="urn:microsoft.com/office/officeart/2005/8/layout/vList2"/>
    <dgm:cxn modelId="{9DE4178B-5A6F-47C1-925E-064028787BC4}" type="presParOf" srcId="{027598C6-BEFF-4C49-86FC-E0F35B8CCC6F}" destId="{9956A12E-8179-467C-8384-1E32C8FA12A1}" srcOrd="3" destOrd="0" presId="urn:microsoft.com/office/officeart/2005/8/layout/vList2"/>
    <dgm:cxn modelId="{1B35E44D-60CD-434B-BCD9-3112D9760453}" type="presParOf" srcId="{027598C6-BEFF-4C49-86FC-E0F35B8CCC6F}" destId="{21E6102D-E4C2-42D3-823E-74833C36CFAD}" srcOrd="4" destOrd="0" presId="urn:microsoft.com/office/officeart/2005/8/layout/vList2"/>
    <dgm:cxn modelId="{5121BA08-1AB7-4ECF-A93C-EF298C919CF5}" type="presParOf" srcId="{027598C6-BEFF-4C49-86FC-E0F35B8CCC6F}" destId="{48A2AC02-F220-4D9E-9137-FE0E6E722B0C}" srcOrd="5" destOrd="0" presId="urn:microsoft.com/office/officeart/2005/8/layout/vList2"/>
    <dgm:cxn modelId="{67F3BFAC-162A-4551-A50F-420A0C979D07}" type="presParOf" srcId="{027598C6-BEFF-4C49-86FC-E0F35B8CCC6F}" destId="{E25ADE5B-833F-4ABB-B422-3D5B75C35B65}" srcOrd="6" destOrd="0" presId="urn:microsoft.com/office/officeart/2005/8/layout/vList2"/>
    <dgm:cxn modelId="{1DB7C0B8-DA0E-4420-B7DD-3644D064406B}" type="presParOf" srcId="{027598C6-BEFF-4C49-86FC-E0F35B8CCC6F}" destId="{36149507-54B6-4D91-97C9-A62340083ABE}" srcOrd="7" destOrd="0" presId="urn:microsoft.com/office/officeart/2005/8/layout/vList2"/>
    <dgm:cxn modelId="{316CE00C-6EC3-484E-B24E-C6DD32B66480}" type="presParOf" srcId="{027598C6-BEFF-4C49-86FC-E0F35B8CCC6F}" destId="{7ACF91EF-C06F-4844-986D-95DA10D5FE41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3EDB524-F4AA-42F7-AC0C-FD22F62A55B8}" type="doc">
      <dgm:prSet loTypeId="urn:microsoft.com/office/officeart/2005/8/layout/default" loCatId="list" qsTypeId="urn:microsoft.com/office/officeart/2005/8/quickstyle/simple5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8005D4AF-8ED2-4127-B4B7-9B547C416C59}">
      <dgm:prSet/>
      <dgm:spPr/>
      <dgm:t>
        <a:bodyPr/>
        <a:lstStyle/>
        <a:p>
          <a:r>
            <a:rPr lang="en-IN"/>
            <a:t>Not possible. </a:t>
          </a:r>
          <a:endParaRPr lang="en-US"/>
        </a:p>
      </dgm:t>
    </dgm:pt>
    <dgm:pt modelId="{F204122A-81C2-460D-BD43-AA31AEECEB98}" type="parTrans" cxnId="{0756BF0C-E081-4124-B7AF-71665B3E62ED}">
      <dgm:prSet/>
      <dgm:spPr/>
      <dgm:t>
        <a:bodyPr/>
        <a:lstStyle/>
        <a:p>
          <a:endParaRPr lang="en-US"/>
        </a:p>
      </dgm:t>
    </dgm:pt>
    <dgm:pt modelId="{0BA7C327-57AB-4390-AF1A-950AD9034112}" type="sibTrans" cxnId="{0756BF0C-E081-4124-B7AF-71665B3E62ED}">
      <dgm:prSet/>
      <dgm:spPr/>
      <dgm:t>
        <a:bodyPr/>
        <a:lstStyle/>
        <a:p>
          <a:endParaRPr lang="en-US"/>
        </a:p>
      </dgm:t>
    </dgm:pt>
    <dgm:pt modelId="{81763B70-3474-49C1-BF6F-DE80DCA559AA}">
      <dgm:prSet/>
      <dgm:spPr/>
      <dgm:t>
        <a:bodyPr/>
        <a:lstStyle/>
        <a:p>
          <a:r>
            <a:rPr lang="en-IN" dirty="0"/>
            <a:t>We can compare two algorithms</a:t>
          </a:r>
          <a:endParaRPr lang="en-US" dirty="0"/>
        </a:p>
      </dgm:t>
    </dgm:pt>
    <dgm:pt modelId="{5DC4FF7F-B67C-4C91-BAAA-2428091904AF}" type="parTrans" cxnId="{D1F45A62-98EC-4569-B81E-C9213D92D384}">
      <dgm:prSet/>
      <dgm:spPr/>
      <dgm:t>
        <a:bodyPr/>
        <a:lstStyle/>
        <a:p>
          <a:endParaRPr lang="en-US"/>
        </a:p>
      </dgm:t>
    </dgm:pt>
    <dgm:pt modelId="{961FF9C6-2FDB-4EC3-AE15-C2B7AEBAFFDC}" type="sibTrans" cxnId="{D1F45A62-98EC-4569-B81E-C9213D92D384}">
      <dgm:prSet/>
      <dgm:spPr/>
      <dgm:t>
        <a:bodyPr/>
        <a:lstStyle/>
        <a:p>
          <a:endParaRPr lang="en-US"/>
        </a:p>
      </dgm:t>
    </dgm:pt>
    <dgm:pt modelId="{810CE9BC-687B-4DC2-8153-AE3C2EE4E096}">
      <dgm:prSet/>
      <dgm:spPr/>
      <dgm:t>
        <a:bodyPr/>
        <a:lstStyle/>
        <a:p>
          <a:r>
            <a:rPr lang="en-IN" dirty="0"/>
            <a:t>Do not get bogged down by implementation details</a:t>
          </a:r>
          <a:endParaRPr lang="en-US" dirty="0"/>
        </a:p>
      </dgm:t>
    </dgm:pt>
    <dgm:pt modelId="{CA1D0538-655D-4EB4-92E7-7230EB11B484}" type="parTrans" cxnId="{EDE8504B-F2AE-4E37-8EB4-0F228178EAD7}">
      <dgm:prSet/>
      <dgm:spPr/>
      <dgm:t>
        <a:bodyPr/>
        <a:lstStyle/>
        <a:p>
          <a:endParaRPr lang="en-US"/>
        </a:p>
      </dgm:t>
    </dgm:pt>
    <dgm:pt modelId="{E0A1EC83-B6E2-44E6-AB53-31CA2824364C}" type="sibTrans" cxnId="{EDE8504B-F2AE-4E37-8EB4-0F228178EAD7}">
      <dgm:prSet/>
      <dgm:spPr/>
      <dgm:t>
        <a:bodyPr/>
        <a:lstStyle/>
        <a:p>
          <a:endParaRPr lang="en-US"/>
        </a:p>
      </dgm:t>
    </dgm:pt>
    <dgm:pt modelId="{F6AC3601-7F18-4460-889D-F6A18504B1B1}">
      <dgm:prSet/>
      <dgm:spPr/>
      <dgm:t>
        <a:bodyPr/>
        <a:lstStyle/>
        <a:p>
          <a:r>
            <a:rPr lang="en-IN" dirty="0"/>
            <a:t>Running time : total no of basic operations</a:t>
          </a:r>
          <a:endParaRPr lang="en-US" dirty="0"/>
        </a:p>
      </dgm:t>
    </dgm:pt>
    <dgm:pt modelId="{FB179AFC-541E-4E8D-94D3-17F4ED27B90B}" type="parTrans" cxnId="{A1A3B69F-D220-4C4B-8568-21B2F9E6D36F}">
      <dgm:prSet/>
      <dgm:spPr/>
      <dgm:t>
        <a:bodyPr/>
        <a:lstStyle/>
        <a:p>
          <a:endParaRPr lang="en-US"/>
        </a:p>
      </dgm:t>
    </dgm:pt>
    <dgm:pt modelId="{5F4EB50F-D443-4E93-B0C2-CF8166ECA5DC}" type="sibTrans" cxnId="{A1A3B69F-D220-4C4B-8568-21B2F9E6D36F}">
      <dgm:prSet/>
      <dgm:spPr/>
      <dgm:t>
        <a:bodyPr/>
        <a:lstStyle/>
        <a:p>
          <a:endParaRPr lang="en-US"/>
        </a:p>
      </dgm:t>
    </dgm:pt>
    <dgm:pt modelId="{8AAA0CEE-7865-4B4D-B3E3-9DEDA5C21E93}">
      <dgm:prSet/>
      <dgm:spPr/>
      <dgm:t>
        <a:bodyPr/>
        <a:lstStyle/>
        <a:p>
          <a:r>
            <a:rPr lang="en-IN"/>
            <a:t>Consider each operation as one operation : addition, multiplication, compare….</a:t>
          </a:r>
          <a:endParaRPr lang="en-US"/>
        </a:p>
      </dgm:t>
    </dgm:pt>
    <dgm:pt modelId="{FEDA93A7-A816-4085-B78E-A35C1E028D23}" type="parTrans" cxnId="{1E96B0AC-2FED-47C9-9F01-37CC82EE7481}">
      <dgm:prSet/>
      <dgm:spPr/>
      <dgm:t>
        <a:bodyPr/>
        <a:lstStyle/>
        <a:p>
          <a:endParaRPr lang="en-US"/>
        </a:p>
      </dgm:t>
    </dgm:pt>
    <dgm:pt modelId="{3104EA85-CD27-43AD-AC32-49C5F5AFC2BD}" type="sibTrans" cxnId="{1E96B0AC-2FED-47C9-9F01-37CC82EE7481}">
      <dgm:prSet/>
      <dgm:spPr/>
      <dgm:t>
        <a:bodyPr/>
        <a:lstStyle/>
        <a:p>
          <a:endParaRPr lang="en-US"/>
        </a:p>
      </dgm:t>
    </dgm:pt>
    <dgm:pt modelId="{2AC9DC2F-D114-4CBB-A24D-2D232512E486}">
      <dgm:prSet/>
      <dgm:spPr/>
      <dgm:t>
        <a:bodyPr/>
        <a:lstStyle/>
        <a:p>
          <a:r>
            <a:rPr lang="en-IN"/>
            <a:t>Compare two algorithms for the same size of input</a:t>
          </a:r>
          <a:endParaRPr lang="en-US"/>
        </a:p>
      </dgm:t>
    </dgm:pt>
    <dgm:pt modelId="{E792B7AA-5FC6-4400-A3CC-72E754147AA0}" type="parTrans" cxnId="{3177246D-008F-46FB-9486-A072AEF066AB}">
      <dgm:prSet/>
      <dgm:spPr/>
      <dgm:t>
        <a:bodyPr/>
        <a:lstStyle/>
        <a:p>
          <a:endParaRPr lang="en-US"/>
        </a:p>
      </dgm:t>
    </dgm:pt>
    <dgm:pt modelId="{CEC35FE8-DE6D-4AC3-B9D3-26890D35A141}" type="sibTrans" cxnId="{3177246D-008F-46FB-9486-A072AEF066AB}">
      <dgm:prSet/>
      <dgm:spPr/>
      <dgm:t>
        <a:bodyPr/>
        <a:lstStyle/>
        <a:p>
          <a:endParaRPr lang="en-US"/>
        </a:p>
      </dgm:t>
    </dgm:pt>
    <dgm:pt modelId="{BBB15E98-D966-4497-BB51-9BEE74904A33}">
      <dgm:prSet/>
      <dgm:spPr/>
      <dgm:t>
        <a:bodyPr/>
        <a:lstStyle/>
        <a:p>
          <a:r>
            <a:rPr lang="en-IN"/>
            <a:t>But, for a same size of input, there can be infinitely many inputs</a:t>
          </a:r>
          <a:endParaRPr lang="en-US"/>
        </a:p>
      </dgm:t>
    </dgm:pt>
    <dgm:pt modelId="{AD208F01-BEFD-4DCB-96E7-50985C4B4F90}" type="parTrans" cxnId="{63226780-3122-4CF6-918F-E7BDB7ADFD6F}">
      <dgm:prSet/>
      <dgm:spPr/>
      <dgm:t>
        <a:bodyPr/>
        <a:lstStyle/>
        <a:p>
          <a:endParaRPr lang="en-US"/>
        </a:p>
      </dgm:t>
    </dgm:pt>
    <dgm:pt modelId="{6BE9DC71-CABD-4177-81FB-A9672C216CAA}" type="sibTrans" cxnId="{63226780-3122-4CF6-918F-E7BDB7ADFD6F}">
      <dgm:prSet/>
      <dgm:spPr/>
      <dgm:t>
        <a:bodyPr/>
        <a:lstStyle/>
        <a:p>
          <a:endParaRPr lang="en-US"/>
        </a:p>
      </dgm:t>
    </dgm:pt>
    <dgm:pt modelId="{0D8F0408-D7B8-4043-94E6-907007CC8071}">
      <dgm:prSet/>
      <dgm:spPr/>
      <dgm:t>
        <a:bodyPr/>
        <a:lstStyle/>
        <a:p>
          <a:r>
            <a:rPr lang="en-IN" dirty="0"/>
            <a:t>How to compare, then?</a:t>
          </a:r>
          <a:endParaRPr lang="en-US" dirty="0"/>
        </a:p>
      </dgm:t>
    </dgm:pt>
    <dgm:pt modelId="{FEA0E4C9-64BA-4DD8-AF55-021428038224}" type="parTrans" cxnId="{115396A6-8D1A-4243-A075-A93D73AFC353}">
      <dgm:prSet/>
      <dgm:spPr/>
      <dgm:t>
        <a:bodyPr/>
        <a:lstStyle/>
        <a:p>
          <a:endParaRPr lang="en-US"/>
        </a:p>
      </dgm:t>
    </dgm:pt>
    <dgm:pt modelId="{DB00B4EF-F586-43D2-9DAA-5B8B88B98139}" type="sibTrans" cxnId="{115396A6-8D1A-4243-A075-A93D73AFC353}">
      <dgm:prSet/>
      <dgm:spPr/>
      <dgm:t>
        <a:bodyPr/>
        <a:lstStyle/>
        <a:p>
          <a:endParaRPr lang="en-US"/>
        </a:p>
      </dgm:t>
    </dgm:pt>
    <dgm:pt modelId="{7A0A5C61-51EE-4403-9D7B-E80BD175C15E}">
      <dgm:prSet/>
      <dgm:spPr/>
      <dgm:t>
        <a:bodyPr/>
        <a:lstStyle/>
        <a:p>
          <a:r>
            <a:rPr lang="en-IN" dirty="0"/>
            <a:t>Compare only best case, average case or worst case</a:t>
          </a:r>
          <a:endParaRPr lang="en-US" dirty="0"/>
        </a:p>
      </dgm:t>
    </dgm:pt>
    <dgm:pt modelId="{CBF26E36-83D5-4AD3-9911-86D7C3779BD7}" type="parTrans" cxnId="{6EF63576-C33E-4060-9285-7CD31AE10A50}">
      <dgm:prSet/>
      <dgm:spPr/>
      <dgm:t>
        <a:bodyPr/>
        <a:lstStyle/>
        <a:p>
          <a:endParaRPr lang="en-US"/>
        </a:p>
      </dgm:t>
    </dgm:pt>
    <dgm:pt modelId="{A20BDDBB-1515-4B0A-933E-ABF90187E32A}" type="sibTrans" cxnId="{6EF63576-C33E-4060-9285-7CD31AE10A50}">
      <dgm:prSet/>
      <dgm:spPr/>
      <dgm:t>
        <a:bodyPr/>
        <a:lstStyle/>
        <a:p>
          <a:endParaRPr lang="en-US"/>
        </a:p>
      </dgm:t>
    </dgm:pt>
    <dgm:pt modelId="{064B338E-F54B-45CA-9A5B-0EC50804A82D}">
      <dgm:prSet/>
      <dgm:spPr/>
      <dgm:t>
        <a:bodyPr/>
        <a:lstStyle/>
        <a:p>
          <a:r>
            <a:rPr lang="en-IN" dirty="0"/>
            <a:t>For average, define a distribution, it involves probability, expectations, etc so it is not easy</a:t>
          </a:r>
          <a:endParaRPr lang="en-US" dirty="0"/>
        </a:p>
      </dgm:t>
    </dgm:pt>
    <dgm:pt modelId="{42C4DC88-4C32-4A5B-A3FF-A9512BC50AD8}" type="parTrans" cxnId="{CA944A0C-152B-4FF0-BB89-DD79B745E078}">
      <dgm:prSet/>
      <dgm:spPr/>
      <dgm:t>
        <a:bodyPr/>
        <a:lstStyle/>
        <a:p>
          <a:endParaRPr lang="en-US"/>
        </a:p>
      </dgm:t>
    </dgm:pt>
    <dgm:pt modelId="{DD2DA1A8-A155-4731-992F-65B916BB12BB}" type="sibTrans" cxnId="{CA944A0C-152B-4FF0-BB89-DD79B745E078}">
      <dgm:prSet/>
      <dgm:spPr/>
      <dgm:t>
        <a:bodyPr/>
        <a:lstStyle/>
        <a:p>
          <a:endParaRPr lang="en-US"/>
        </a:p>
      </dgm:t>
    </dgm:pt>
    <dgm:pt modelId="{0713E311-E46F-4BF2-97CB-E850E642BE3D}" type="pres">
      <dgm:prSet presAssocID="{D3EDB524-F4AA-42F7-AC0C-FD22F62A55B8}" presName="diagram" presStyleCnt="0">
        <dgm:presLayoutVars>
          <dgm:dir/>
          <dgm:resizeHandles val="exact"/>
        </dgm:presLayoutVars>
      </dgm:prSet>
      <dgm:spPr/>
    </dgm:pt>
    <dgm:pt modelId="{F532D4DB-BC29-4902-9FEC-30F4ED586794}" type="pres">
      <dgm:prSet presAssocID="{8005D4AF-8ED2-4127-B4B7-9B547C416C59}" presName="node" presStyleLbl="node1" presStyleIdx="0" presStyleCnt="10">
        <dgm:presLayoutVars>
          <dgm:bulletEnabled val="1"/>
        </dgm:presLayoutVars>
      </dgm:prSet>
      <dgm:spPr/>
    </dgm:pt>
    <dgm:pt modelId="{79433695-294A-46E6-AEF9-9A242B71EF08}" type="pres">
      <dgm:prSet presAssocID="{0BA7C327-57AB-4390-AF1A-950AD9034112}" presName="sibTrans" presStyleCnt="0"/>
      <dgm:spPr/>
    </dgm:pt>
    <dgm:pt modelId="{60D303FC-B536-4708-ADCA-0583EE7C5E91}" type="pres">
      <dgm:prSet presAssocID="{81763B70-3474-49C1-BF6F-DE80DCA559AA}" presName="node" presStyleLbl="node1" presStyleIdx="1" presStyleCnt="10">
        <dgm:presLayoutVars>
          <dgm:bulletEnabled val="1"/>
        </dgm:presLayoutVars>
      </dgm:prSet>
      <dgm:spPr/>
    </dgm:pt>
    <dgm:pt modelId="{0BC6F3E3-C127-4F84-810B-FAAF4EDCC506}" type="pres">
      <dgm:prSet presAssocID="{961FF9C6-2FDB-4EC3-AE15-C2B7AEBAFFDC}" presName="sibTrans" presStyleCnt="0"/>
      <dgm:spPr/>
    </dgm:pt>
    <dgm:pt modelId="{6CA5B443-01D5-417A-B3A4-541C9A1BB242}" type="pres">
      <dgm:prSet presAssocID="{810CE9BC-687B-4DC2-8153-AE3C2EE4E096}" presName="node" presStyleLbl="node1" presStyleIdx="2" presStyleCnt="10">
        <dgm:presLayoutVars>
          <dgm:bulletEnabled val="1"/>
        </dgm:presLayoutVars>
      </dgm:prSet>
      <dgm:spPr/>
    </dgm:pt>
    <dgm:pt modelId="{C8D08CC9-143B-4BF4-9F10-897E5E53AD17}" type="pres">
      <dgm:prSet presAssocID="{E0A1EC83-B6E2-44E6-AB53-31CA2824364C}" presName="sibTrans" presStyleCnt="0"/>
      <dgm:spPr/>
    </dgm:pt>
    <dgm:pt modelId="{3A0B5AAF-0CE2-44B2-829D-0FA109118D77}" type="pres">
      <dgm:prSet presAssocID="{F6AC3601-7F18-4460-889D-F6A18504B1B1}" presName="node" presStyleLbl="node1" presStyleIdx="3" presStyleCnt="10">
        <dgm:presLayoutVars>
          <dgm:bulletEnabled val="1"/>
        </dgm:presLayoutVars>
      </dgm:prSet>
      <dgm:spPr/>
    </dgm:pt>
    <dgm:pt modelId="{4759C880-6D1A-406E-9EF7-A08EF12E97F7}" type="pres">
      <dgm:prSet presAssocID="{5F4EB50F-D443-4E93-B0C2-CF8166ECA5DC}" presName="sibTrans" presStyleCnt="0"/>
      <dgm:spPr/>
    </dgm:pt>
    <dgm:pt modelId="{97B30B2B-C7AD-4555-BEFB-DC19ABE444EE}" type="pres">
      <dgm:prSet presAssocID="{8AAA0CEE-7865-4B4D-B3E3-9DEDA5C21E93}" presName="node" presStyleLbl="node1" presStyleIdx="4" presStyleCnt="10">
        <dgm:presLayoutVars>
          <dgm:bulletEnabled val="1"/>
        </dgm:presLayoutVars>
      </dgm:prSet>
      <dgm:spPr/>
    </dgm:pt>
    <dgm:pt modelId="{69B517ED-9F83-4AA5-9C9A-FB8C88BC3C99}" type="pres">
      <dgm:prSet presAssocID="{3104EA85-CD27-43AD-AC32-49C5F5AFC2BD}" presName="sibTrans" presStyleCnt="0"/>
      <dgm:spPr/>
    </dgm:pt>
    <dgm:pt modelId="{FAA80545-A79E-4319-B27B-9E78C13CB9EA}" type="pres">
      <dgm:prSet presAssocID="{2AC9DC2F-D114-4CBB-A24D-2D232512E486}" presName="node" presStyleLbl="node1" presStyleIdx="5" presStyleCnt="10">
        <dgm:presLayoutVars>
          <dgm:bulletEnabled val="1"/>
        </dgm:presLayoutVars>
      </dgm:prSet>
      <dgm:spPr/>
    </dgm:pt>
    <dgm:pt modelId="{B998D95A-CBB5-4E37-870F-22BC29B9B660}" type="pres">
      <dgm:prSet presAssocID="{CEC35FE8-DE6D-4AC3-B9D3-26890D35A141}" presName="sibTrans" presStyleCnt="0"/>
      <dgm:spPr/>
    </dgm:pt>
    <dgm:pt modelId="{B69876F0-BB80-4170-8693-3905557701FE}" type="pres">
      <dgm:prSet presAssocID="{BBB15E98-D966-4497-BB51-9BEE74904A33}" presName="node" presStyleLbl="node1" presStyleIdx="6" presStyleCnt="10">
        <dgm:presLayoutVars>
          <dgm:bulletEnabled val="1"/>
        </dgm:presLayoutVars>
      </dgm:prSet>
      <dgm:spPr/>
    </dgm:pt>
    <dgm:pt modelId="{FD19678E-620C-4A7B-8159-C8CFB4D147D1}" type="pres">
      <dgm:prSet presAssocID="{6BE9DC71-CABD-4177-81FB-A9672C216CAA}" presName="sibTrans" presStyleCnt="0"/>
      <dgm:spPr/>
    </dgm:pt>
    <dgm:pt modelId="{CE01F915-3259-4164-A64E-EBF13316C42B}" type="pres">
      <dgm:prSet presAssocID="{0D8F0408-D7B8-4043-94E6-907007CC8071}" presName="node" presStyleLbl="node1" presStyleIdx="7" presStyleCnt="10">
        <dgm:presLayoutVars>
          <dgm:bulletEnabled val="1"/>
        </dgm:presLayoutVars>
      </dgm:prSet>
      <dgm:spPr/>
    </dgm:pt>
    <dgm:pt modelId="{90DC540A-8E14-4068-A111-E9B3F8C50D51}" type="pres">
      <dgm:prSet presAssocID="{DB00B4EF-F586-43D2-9DAA-5B8B88B98139}" presName="sibTrans" presStyleCnt="0"/>
      <dgm:spPr/>
    </dgm:pt>
    <dgm:pt modelId="{947F7FE8-E51C-476B-BF83-6AEEDB9FDE5A}" type="pres">
      <dgm:prSet presAssocID="{7A0A5C61-51EE-4403-9D7B-E80BD175C15E}" presName="node" presStyleLbl="node1" presStyleIdx="8" presStyleCnt="10">
        <dgm:presLayoutVars>
          <dgm:bulletEnabled val="1"/>
        </dgm:presLayoutVars>
      </dgm:prSet>
      <dgm:spPr/>
    </dgm:pt>
    <dgm:pt modelId="{1FFD5AB3-B43E-480B-8FDA-635E4A8053B4}" type="pres">
      <dgm:prSet presAssocID="{A20BDDBB-1515-4B0A-933E-ABF90187E32A}" presName="sibTrans" presStyleCnt="0"/>
      <dgm:spPr/>
    </dgm:pt>
    <dgm:pt modelId="{12476FBC-FC45-48AE-9B40-B173634BDFA2}" type="pres">
      <dgm:prSet presAssocID="{064B338E-F54B-45CA-9A5B-0EC50804A82D}" presName="node" presStyleLbl="node1" presStyleIdx="9" presStyleCnt="10" custScaleX="233655">
        <dgm:presLayoutVars>
          <dgm:bulletEnabled val="1"/>
        </dgm:presLayoutVars>
      </dgm:prSet>
      <dgm:spPr/>
    </dgm:pt>
  </dgm:ptLst>
  <dgm:cxnLst>
    <dgm:cxn modelId="{CA944A0C-152B-4FF0-BB89-DD79B745E078}" srcId="{D3EDB524-F4AA-42F7-AC0C-FD22F62A55B8}" destId="{064B338E-F54B-45CA-9A5B-0EC50804A82D}" srcOrd="9" destOrd="0" parTransId="{42C4DC88-4C32-4A5B-A3FF-A9512BC50AD8}" sibTransId="{DD2DA1A8-A155-4731-992F-65B916BB12BB}"/>
    <dgm:cxn modelId="{0756BF0C-E081-4124-B7AF-71665B3E62ED}" srcId="{D3EDB524-F4AA-42F7-AC0C-FD22F62A55B8}" destId="{8005D4AF-8ED2-4127-B4B7-9B547C416C59}" srcOrd="0" destOrd="0" parTransId="{F204122A-81C2-460D-BD43-AA31AEECEB98}" sibTransId="{0BA7C327-57AB-4390-AF1A-950AD9034112}"/>
    <dgm:cxn modelId="{6E4F5621-902A-4E43-8B74-38EA4F5BC1E3}" type="presOf" srcId="{81763B70-3474-49C1-BF6F-DE80DCA559AA}" destId="{60D303FC-B536-4708-ADCA-0583EE7C5E91}" srcOrd="0" destOrd="0" presId="urn:microsoft.com/office/officeart/2005/8/layout/default"/>
    <dgm:cxn modelId="{3EA1D937-BCC8-4502-9F09-1B9B3B4D0613}" type="presOf" srcId="{7A0A5C61-51EE-4403-9D7B-E80BD175C15E}" destId="{947F7FE8-E51C-476B-BF83-6AEEDB9FDE5A}" srcOrd="0" destOrd="0" presId="urn:microsoft.com/office/officeart/2005/8/layout/default"/>
    <dgm:cxn modelId="{D1F45A62-98EC-4569-B81E-C9213D92D384}" srcId="{D3EDB524-F4AA-42F7-AC0C-FD22F62A55B8}" destId="{81763B70-3474-49C1-BF6F-DE80DCA559AA}" srcOrd="1" destOrd="0" parTransId="{5DC4FF7F-B67C-4C91-BAAA-2428091904AF}" sibTransId="{961FF9C6-2FDB-4EC3-AE15-C2B7AEBAFFDC}"/>
    <dgm:cxn modelId="{0F868263-C8F1-4801-A16F-E4A5D3D0E6FF}" type="presOf" srcId="{2AC9DC2F-D114-4CBB-A24D-2D232512E486}" destId="{FAA80545-A79E-4319-B27B-9E78C13CB9EA}" srcOrd="0" destOrd="0" presId="urn:microsoft.com/office/officeart/2005/8/layout/default"/>
    <dgm:cxn modelId="{EDE8504B-F2AE-4E37-8EB4-0F228178EAD7}" srcId="{D3EDB524-F4AA-42F7-AC0C-FD22F62A55B8}" destId="{810CE9BC-687B-4DC2-8153-AE3C2EE4E096}" srcOrd="2" destOrd="0" parTransId="{CA1D0538-655D-4EB4-92E7-7230EB11B484}" sibTransId="{E0A1EC83-B6E2-44E6-AB53-31CA2824364C}"/>
    <dgm:cxn modelId="{3177246D-008F-46FB-9486-A072AEF066AB}" srcId="{D3EDB524-F4AA-42F7-AC0C-FD22F62A55B8}" destId="{2AC9DC2F-D114-4CBB-A24D-2D232512E486}" srcOrd="5" destOrd="0" parTransId="{E792B7AA-5FC6-4400-A3CC-72E754147AA0}" sibTransId="{CEC35FE8-DE6D-4AC3-B9D3-26890D35A141}"/>
    <dgm:cxn modelId="{D9A9D66E-0776-4FCE-B8BB-152BF01C8DCC}" type="presOf" srcId="{064B338E-F54B-45CA-9A5B-0EC50804A82D}" destId="{12476FBC-FC45-48AE-9B40-B173634BDFA2}" srcOrd="0" destOrd="0" presId="urn:microsoft.com/office/officeart/2005/8/layout/default"/>
    <dgm:cxn modelId="{6EF63576-C33E-4060-9285-7CD31AE10A50}" srcId="{D3EDB524-F4AA-42F7-AC0C-FD22F62A55B8}" destId="{7A0A5C61-51EE-4403-9D7B-E80BD175C15E}" srcOrd="8" destOrd="0" parTransId="{CBF26E36-83D5-4AD3-9911-86D7C3779BD7}" sibTransId="{A20BDDBB-1515-4B0A-933E-ABF90187E32A}"/>
    <dgm:cxn modelId="{63226780-3122-4CF6-918F-E7BDB7ADFD6F}" srcId="{D3EDB524-F4AA-42F7-AC0C-FD22F62A55B8}" destId="{BBB15E98-D966-4497-BB51-9BEE74904A33}" srcOrd="6" destOrd="0" parTransId="{AD208F01-BEFD-4DCB-96E7-50985C4B4F90}" sibTransId="{6BE9DC71-CABD-4177-81FB-A9672C216CAA}"/>
    <dgm:cxn modelId="{2340CF86-C017-43E4-A724-5CCC689677F4}" type="presOf" srcId="{D3EDB524-F4AA-42F7-AC0C-FD22F62A55B8}" destId="{0713E311-E46F-4BF2-97CB-E850E642BE3D}" srcOrd="0" destOrd="0" presId="urn:microsoft.com/office/officeart/2005/8/layout/default"/>
    <dgm:cxn modelId="{E983B991-85A0-4B5C-A203-988EF3A31F29}" type="presOf" srcId="{F6AC3601-7F18-4460-889D-F6A18504B1B1}" destId="{3A0B5AAF-0CE2-44B2-829D-0FA109118D77}" srcOrd="0" destOrd="0" presId="urn:microsoft.com/office/officeart/2005/8/layout/default"/>
    <dgm:cxn modelId="{A1A3B69F-D220-4C4B-8568-21B2F9E6D36F}" srcId="{D3EDB524-F4AA-42F7-AC0C-FD22F62A55B8}" destId="{F6AC3601-7F18-4460-889D-F6A18504B1B1}" srcOrd="3" destOrd="0" parTransId="{FB179AFC-541E-4E8D-94D3-17F4ED27B90B}" sibTransId="{5F4EB50F-D443-4E93-B0C2-CF8166ECA5DC}"/>
    <dgm:cxn modelId="{115396A6-8D1A-4243-A075-A93D73AFC353}" srcId="{D3EDB524-F4AA-42F7-AC0C-FD22F62A55B8}" destId="{0D8F0408-D7B8-4043-94E6-907007CC8071}" srcOrd="7" destOrd="0" parTransId="{FEA0E4C9-64BA-4DD8-AF55-021428038224}" sibTransId="{DB00B4EF-F586-43D2-9DAA-5B8B88B98139}"/>
    <dgm:cxn modelId="{1E96B0AC-2FED-47C9-9F01-37CC82EE7481}" srcId="{D3EDB524-F4AA-42F7-AC0C-FD22F62A55B8}" destId="{8AAA0CEE-7865-4B4D-B3E3-9DEDA5C21E93}" srcOrd="4" destOrd="0" parTransId="{FEDA93A7-A816-4085-B78E-A35C1E028D23}" sibTransId="{3104EA85-CD27-43AD-AC32-49C5F5AFC2BD}"/>
    <dgm:cxn modelId="{0D42CBB2-D287-4CCB-9367-013912B0D2E0}" type="presOf" srcId="{0D8F0408-D7B8-4043-94E6-907007CC8071}" destId="{CE01F915-3259-4164-A64E-EBF13316C42B}" srcOrd="0" destOrd="0" presId="urn:microsoft.com/office/officeart/2005/8/layout/default"/>
    <dgm:cxn modelId="{8814E0CF-E572-4FA2-8769-4283452CE696}" type="presOf" srcId="{BBB15E98-D966-4497-BB51-9BEE74904A33}" destId="{B69876F0-BB80-4170-8693-3905557701FE}" srcOrd="0" destOrd="0" presId="urn:microsoft.com/office/officeart/2005/8/layout/default"/>
    <dgm:cxn modelId="{994577D2-A506-40A2-96D0-7C4D0D6ADE30}" type="presOf" srcId="{8005D4AF-8ED2-4127-B4B7-9B547C416C59}" destId="{F532D4DB-BC29-4902-9FEC-30F4ED586794}" srcOrd="0" destOrd="0" presId="urn:microsoft.com/office/officeart/2005/8/layout/default"/>
    <dgm:cxn modelId="{D3758EDB-8D36-48F2-8F7C-68B54E2C6A12}" type="presOf" srcId="{8AAA0CEE-7865-4B4D-B3E3-9DEDA5C21E93}" destId="{97B30B2B-C7AD-4555-BEFB-DC19ABE444EE}" srcOrd="0" destOrd="0" presId="urn:microsoft.com/office/officeart/2005/8/layout/default"/>
    <dgm:cxn modelId="{41DAE9E3-153C-4428-BB73-6699E8D9CD0B}" type="presOf" srcId="{810CE9BC-687B-4DC2-8153-AE3C2EE4E096}" destId="{6CA5B443-01D5-417A-B3A4-541C9A1BB242}" srcOrd="0" destOrd="0" presId="urn:microsoft.com/office/officeart/2005/8/layout/default"/>
    <dgm:cxn modelId="{A7785382-0DBA-44DF-A719-EB90FEE72DF6}" type="presParOf" srcId="{0713E311-E46F-4BF2-97CB-E850E642BE3D}" destId="{F532D4DB-BC29-4902-9FEC-30F4ED586794}" srcOrd="0" destOrd="0" presId="urn:microsoft.com/office/officeart/2005/8/layout/default"/>
    <dgm:cxn modelId="{7B48312F-48DD-4C02-A965-74B457D2DA60}" type="presParOf" srcId="{0713E311-E46F-4BF2-97CB-E850E642BE3D}" destId="{79433695-294A-46E6-AEF9-9A242B71EF08}" srcOrd="1" destOrd="0" presId="urn:microsoft.com/office/officeart/2005/8/layout/default"/>
    <dgm:cxn modelId="{F11F8ED0-A5B9-46F8-AF42-01DF1CE81BC9}" type="presParOf" srcId="{0713E311-E46F-4BF2-97CB-E850E642BE3D}" destId="{60D303FC-B536-4708-ADCA-0583EE7C5E91}" srcOrd="2" destOrd="0" presId="urn:microsoft.com/office/officeart/2005/8/layout/default"/>
    <dgm:cxn modelId="{C9172876-8C56-4A60-BA73-C043157F4DC3}" type="presParOf" srcId="{0713E311-E46F-4BF2-97CB-E850E642BE3D}" destId="{0BC6F3E3-C127-4F84-810B-FAAF4EDCC506}" srcOrd="3" destOrd="0" presId="urn:microsoft.com/office/officeart/2005/8/layout/default"/>
    <dgm:cxn modelId="{DD619B37-D59D-48F6-8D32-173A50B786F6}" type="presParOf" srcId="{0713E311-E46F-4BF2-97CB-E850E642BE3D}" destId="{6CA5B443-01D5-417A-B3A4-541C9A1BB242}" srcOrd="4" destOrd="0" presId="urn:microsoft.com/office/officeart/2005/8/layout/default"/>
    <dgm:cxn modelId="{535FF761-226F-408E-90B5-ACC04FEAEF90}" type="presParOf" srcId="{0713E311-E46F-4BF2-97CB-E850E642BE3D}" destId="{C8D08CC9-143B-4BF4-9F10-897E5E53AD17}" srcOrd="5" destOrd="0" presId="urn:microsoft.com/office/officeart/2005/8/layout/default"/>
    <dgm:cxn modelId="{F069738B-8D6E-44FA-BC34-79456C079ED8}" type="presParOf" srcId="{0713E311-E46F-4BF2-97CB-E850E642BE3D}" destId="{3A0B5AAF-0CE2-44B2-829D-0FA109118D77}" srcOrd="6" destOrd="0" presId="urn:microsoft.com/office/officeart/2005/8/layout/default"/>
    <dgm:cxn modelId="{4983F05D-2462-41A1-9E58-D5378EF3FC07}" type="presParOf" srcId="{0713E311-E46F-4BF2-97CB-E850E642BE3D}" destId="{4759C880-6D1A-406E-9EF7-A08EF12E97F7}" srcOrd="7" destOrd="0" presId="urn:microsoft.com/office/officeart/2005/8/layout/default"/>
    <dgm:cxn modelId="{823FD23E-D743-48D2-9E22-5178A3F7E249}" type="presParOf" srcId="{0713E311-E46F-4BF2-97CB-E850E642BE3D}" destId="{97B30B2B-C7AD-4555-BEFB-DC19ABE444EE}" srcOrd="8" destOrd="0" presId="urn:microsoft.com/office/officeart/2005/8/layout/default"/>
    <dgm:cxn modelId="{0CA86290-5DC4-4C97-A85A-545501EDF974}" type="presParOf" srcId="{0713E311-E46F-4BF2-97CB-E850E642BE3D}" destId="{69B517ED-9F83-4AA5-9C9A-FB8C88BC3C99}" srcOrd="9" destOrd="0" presId="urn:microsoft.com/office/officeart/2005/8/layout/default"/>
    <dgm:cxn modelId="{492913B6-59A1-417D-B9AE-349A008D2B44}" type="presParOf" srcId="{0713E311-E46F-4BF2-97CB-E850E642BE3D}" destId="{FAA80545-A79E-4319-B27B-9E78C13CB9EA}" srcOrd="10" destOrd="0" presId="urn:microsoft.com/office/officeart/2005/8/layout/default"/>
    <dgm:cxn modelId="{E8671FF2-67FB-4169-874C-DD4131EE1E75}" type="presParOf" srcId="{0713E311-E46F-4BF2-97CB-E850E642BE3D}" destId="{B998D95A-CBB5-4E37-870F-22BC29B9B660}" srcOrd="11" destOrd="0" presId="urn:microsoft.com/office/officeart/2005/8/layout/default"/>
    <dgm:cxn modelId="{FBA69167-5AF1-4AC4-BCF9-0ACA5A30E6D4}" type="presParOf" srcId="{0713E311-E46F-4BF2-97CB-E850E642BE3D}" destId="{B69876F0-BB80-4170-8693-3905557701FE}" srcOrd="12" destOrd="0" presId="urn:microsoft.com/office/officeart/2005/8/layout/default"/>
    <dgm:cxn modelId="{F4F3D77B-8417-4FED-80C3-2529CA8C4EF7}" type="presParOf" srcId="{0713E311-E46F-4BF2-97CB-E850E642BE3D}" destId="{FD19678E-620C-4A7B-8159-C8CFB4D147D1}" srcOrd="13" destOrd="0" presId="urn:microsoft.com/office/officeart/2005/8/layout/default"/>
    <dgm:cxn modelId="{E6498F3B-A20F-4A50-81AB-D595474516A4}" type="presParOf" srcId="{0713E311-E46F-4BF2-97CB-E850E642BE3D}" destId="{CE01F915-3259-4164-A64E-EBF13316C42B}" srcOrd="14" destOrd="0" presId="urn:microsoft.com/office/officeart/2005/8/layout/default"/>
    <dgm:cxn modelId="{26999FCA-AEB4-473F-B531-9B7DC2DD1A0A}" type="presParOf" srcId="{0713E311-E46F-4BF2-97CB-E850E642BE3D}" destId="{90DC540A-8E14-4068-A111-E9B3F8C50D51}" srcOrd="15" destOrd="0" presId="urn:microsoft.com/office/officeart/2005/8/layout/default"/>
    <dgm:cxn modelId="{99F8E7E7-CD40-4F8D-B352-E820D41FACB3}" type="presParOf" srcId="{0713E311-E46F-4BF2-97CB-E850E642BE3D}" destId="{947F7FE8-E51C-476B-BF83-6AEEDB9FDE5A}" srcOrd="16" destOrd="0" presId="urn:microsoft.com/office/officeart/2005/8/layout/default"/>
    <dgm:cxn modelId="{2F05AA6E-F2C9-4677-B38B-A6A63508B1D8}" type="presParOf" srcId="{0713E311-E46F-4BF2-97CB-E850E642BE3D}" destId="{1FFD5AB3-B43E-480B-8FDA-635E4A8053B4}" srcOrd="17" destOrd="0" presId="urn:microsoft.com/office/officeart/2005/8/layout/default"/>
    <dgm:cxn modelId="{22B4F002-C25D-4A7D-8F61-D5C85119D71F}" type="presParOf" srcId="{0713E311-E46F-4BF2-97CB-E850E642BE3D}" destId="{12476FBC-FC45-48AE-9B40-B173634BDFA2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80D614C-0331-4FA6-BEBD-A3CF60B67E8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2190669-EBEC-4C5A-B71C-8F1D8B9DC719}">
      <dgm:prSet/>
      <dgm:spPr/>
      <dgm:t>
        <a:bodyPr/>
        <a:lstStyle/>
        <a:p>
          <a:r>
            <a:rPr lang="en-IN"/>
            <a:t>4N + 5;</a:t>
          </a:r>
          <a:endParaRPr lang="en-US"/>
        </a:p>
      </dgm:t>
    </dgm:pt>
    <dgm:pt modelId="{A6B2A02A-0E6E-45F1-8B7A-A0CA99CB3E52}" type="parTrans" cxnId="{18998295-280D-405E-B233-9E1E510810C0}">
      <dgm:prSet/>
      <dgm:spPr/>
      <dgm:t>
        <a:bodyPr/>
        <a:lstStyle/>
        <a:p>
          <a:endParaRPr lang="en-US"/>
        </a:p>
      </dgm:t>
    </dgm:pt>
    <dgm:pt modelId="{47B0C6BF-0D3D-49DB-85E8-20A625B3FD0D}" type="sibTrans" cxnId="{18998295-280D-405E-B233-9E1E510810C0}">
      <dgm:prSet/>
      <dgm:spPr/>
      <dgm:t>
        <a:bodyPr/>
        <a:lstStyle/>
        <a:p>
          <a:endParaRPr lang="en-US"/>
        </a:p>
      </dgm:t>
    </dgm:pt>
    <dgm:pt modelId="{1150B234-1C6F-40D7-B667-B4C6D2019BC7}">
      <dgm:prSet/>
      <dgm:spPr/>
      <dgm:t>
        <a:bodyPr/>
        <a:lstStyle/>
        <a:p>
          <a:r>
            <a:rPr lang="en-IN"/>
            <a:t>N +1000;</a:t>
          </a:r>
          <a:endParaRPr lang="en-US"/>
        </a:p>
      </dgm:t>
    </dgm:pt>
    <dgm:pt modelId="{72EC8A28-98EE-4F52-A75E-50C8B014CA0A}" type="parTrans" cxnId="{A73C18F5-98AC-4618-B790-ADE7B4F7C4B4}">
      <dgm:prSet/>
      <dgm:spPr/>
      <dgm:t>
        <a:bodyPr/>
        <a:lstStyle/>
        <a:p>
          <a:endParaRPr lang="en-US"/>
        </a:p>
      </dgm:t>
    </dgm:pt>
    <dgm:pt modelId="{55CD5147-D53E-41D0-8C88-EE83DC540E2F}" type="sibTrans" cxnId="{A73C18F5-98AC-4618-B790-ADE7B4F7C4B4}">
      <dgm:prSet/>
      <dgm:spPr/>
      <dgm:t>
        <a:bodyPr/>
        <a:lstStyle/>
        <a:p>
          <a:endParaRPr lang="en-US"/>
        </a:p>
      </dgm:t>
    </dgm:pt>
    <dgm:pt modelId="{1A6F86AA-75F7-4697-AF4D-5EA400D8D269}">
      <dgm:prSet/>
      <dgm:spPr/>
      <dgm:t>
        <a:bodyPr/>
        <a:lstStyle/>
        <a:p>
          <a:r>
            <a:rPr lang="en-IN"/>
            <a:t>N</a:t>
          </a:r>
          <a:r>
            <a:rPr lang="en-IN" baseline="30000"/>
            <a:t>2</a:t>
          </a:r>
          <a:r>
            <a:rPr lang="en-IN"/>
            <a:t>  + 1;</a:t>
          </a:r>
          <a:endParaRPr lang="en-US"/>
        </a:p>
      </dgm:t>
    </dgm:pt>
    <dgm:pt modelId="{96F2E274-8F5A-47E0-8147-A8835305629D}" type="parTrans" cxnId="{4ADD8B83-7CB9-4BAF-95E9-773660D9397B}">
      <dgm:prSet/>
      <dgm:spPr/>
      <dgm:t>
        <a:bodyPr/>
        <a:lstStyle/>
        <a:p>
          <a:endParaRPr lang="en-US"/>
        </a:p>
      </dgm:t>
    </dgm:pt>
    <dgm:pt modelId="{AFADBB63-0A3E-4C6D-B3D4-4F2B1F4821BB}" type="sibTrans" cxnId="{4ADD8B83-7CB9-4BAF-95E9-773660D9397B}">
      <dgm:prSet/>
      <dgm:spPr/>
      <dgm:t>
        <a:bodyPr/>
        <a:lstStyle/>
        <a:p>
          <a:endParaRPr lang="en-US"/>
        </a:p>
      </dgm:t>
    </dgm:pt>
    <dgm:pt modelId="{5E0457FD-F7ED-4BB7-8BD7-9335C050160D}">
      <dgm:prSet/>
      <dgm:spPr/>
      <dgm:t>
        <a:bodyPr/>
        <a:lstStyle/>
        <a:p>
          <a:r>
            <a:rPr lang="en-IN"/>
            <a:t>N</a:t>
          </a:r>
          <a:r>
            <a:rPr lang="en-IN" baseline="30000"/>
            <a:t>3</a:t>
          </a:r>
          <a:r>
            <a:rPr lang="en-IN"/>
            <a:t>  - 100;</a:t>
          </a:r>
          <a:endParaRPr lang="en-US"/>
        </a:p>
      </dgm:t>
    </dgm:pt>
    <dgm:pt modelId="{C0A8CE56-34D8-40D9-BA53-43689492E68C}" type="parTrans" cxnId="{3E0503F3-A176-47CD-BB3B-0477CC6CBD0D}">
      <dgm:prSet/>
      <dgm:spPr/>
      <dgm:t>
        <a:bodyPr/>
        <a:lstStyle/>
        <a:p>
          <a:endParaRPr lang="en-US"/>
        </a:p>
      </dgm:t>
    </dgm:pt>
    <dgm:pt modelId="{EBD08943-8A7E-4E93-9C1D-70939EF17779}" type="sibTrans" cxnId="{3E0503F3-A176-47CD-BB3B-0477CC6CBD0D}">
      <dgm:prSet/>
      <dgm:spPr/>
      <dgm:t>
        <a:bodyPr/>
        <a:lstStyle/>
        <a:p>
          <a:endParaRPr lang="en-US"/>
        </a:p>
      </dgm:t>
    </dgm:pt>
    <dgm:pt modelId="{8FE75C7F-8D79-4335-99E8-9338A711A7AF}">
      <dgm:prSet/>
      <dgm:spPr/>
      <dgm:t>
        <a:bodyPr/>
        <a:lstStyle/>
        <a:p>
          <a:r>
            <a:rPr lang="en-IN"/>
            <a:t>5N</a:t>
          </a:r>
          <a:r>
            <a:rPr lang="en-IN" baseline="30000"/>
            <a:t>2</a:t>
          </a:r>
          <a:r>
            <a:rPr lang="en-IN"/>
            <a:t>  + 100N + 60</a:t>
          </a:r>
          <a:endParaRPr lang="en-US"/>
        </a:p>
      </dgm:t>
    </dgm:pt>
    <dgm:pt modelId="{36174535-08BD-404A-A95A-3EA7D4B56530}" type="parTrans" cxnId="{13496F2C-1C89-45A7-95BD-8CE43650879D}">
      <dgm:prSet/>
      <dgm:spPr/>
      <dgm:t>
        <a:bodyPr/>
        <a:lstStyle/>
        <a:p>
          <a:endParaRPr lang="en-US"/>
        </a:p>
      </dgm:t>
    </dgm:pt>
    <dgm:pt modelId="{21B3D37E-D232-4B6D-9BAB-A183C5C7C0F2}" type="sibTrans" cxnId="{13496F2C-1C89-45A7-95BD-8CE43650879D}">
      <dgm:prSet/>
      <dgm:spPr/>
      <dgm:t>
        <a:bodyPr/>
        <a:lstStyle/>
        <a:p>
          <a:endParaRPr lang="en-US"/>
        </a:p>
      </dgm:t>
    </dgm:pt>
    <dgm:pt modelId="{59524920-683C-42A2-8D76-A08D9A352D08}" type="pres">
      <dgm:prSet presAssocID="{780D614C-0331-4FA6-BEBD-A3CF60B67E83}" presName="linear" presStyleCnt="0">
        <dgm:presLayoutVars>
          <dgm:animLvl val="lvl"/>
          <dgm:resizeHandles val="exact"/>
        </dgm:presLayoutVars>
      </dgm:prSet>
      <dgm:spPr/>
    </dgm:pt>
    <dgm:pt modelId="{C9371448-20BD-424B-B714-E3013F5F6805}" type="pres">
      <dgm:prSet presAssocID="{E2190669-EBEC-4C5A-B71C-8F1D8B9DC71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91CDC9A9-A109-496E-98BB-752B90BA9390}" type="pres">
      <dgm:prSet presAssocID="{47B0C6BF-0D3D-49DB-85E8-20A625B3FD0D}" presName="spacer" presStyleCnt="0"/>
      <dgm:spPr/>
    </dgm:pt>
    <dgm:pt modelId="{6E746787-F4B9-4CA7-BCB9-CA0222C33223}" type="pres">
      <dgm:prSet presAssocID="{1150B234-1C6F-40D7-B667-B4C6D2019BC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3159F38-9316-406E-911C-7CED3B2B8DCD}" type="pres">
      <dgm:prSet presAssocID="{55CD5147-D53E-41D0-8C88-EE83DC540E2F}" presName="spacer" presStyleCnt="0"/>
      <dgm:spPr/>
    </dgm:pt>
    <dgm:pt modelId="{5B3DE864-30A6-4E83-90F7-D174417B76B8}" type="pres">
      <dgm:prSet presAssocID="{1A6F86AA-75F7-4697-AF4D-5EA400D8D269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0DA24E9-5170-4BBA-BE55-CCF92FBA6ACF}" type="pres">
      <dgm:prSet presAssocID="{AFADBB63-0A3E-4C6D-B3D4-4F2B1F4821BB}" presName="spacer" presStyleCnt="0"/>
      <dgm:spPr/>
    </dgm:pt>
    <dgm:pt modelId="{6D7F0405-9997-4E05-A6FB-3C424644349A}" type="pres">
      <dgm:prSet presAssocID="{5E0457FD-F7ED-4BB7-8BD7-9335C050160D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74C26F4-D7A1-438E-8647-79CD2FA9DC07}" type="pres">
      <dgm:prSet presAssocID="{EBD08943-8A7E-4E93-9C1D-70939EF17779}" presName="spacer" presStyleCnt="0"/>
      <dgm:spPr/>
    </dgm:pt>
    <dgm:pt modelId="{D7701E76-23E9-4927-93A6-B4407966FA91}" type="pres">
      <dgm:prSet presAssocID="{8FE75C7F-8D79-4335-99E8-9338A711A7AF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A55B5719-573E-4E46-B329-FA2B881D14DF}" type="presOf" srcId="{1A6F86AA-75F7-4697-AF4D-5EA400D8D269}" destId="{5B3DE864-30A6-4E83-90F7-D174417B76B8}" srcOrd="0" destOrd="0" presId="urn:microsoft.com/office/officeart/2005/8/layout/vList2"/>
    <dgm:cxn modelId="{13496F2C-1C89-45A7-95BD-8CE43650879D}" srcId="{780D614C-0331-4FA6-BEBD-A3CF60B67E83}" destId="{8FE75C7F-8D79-4335-99E8-9338A711A7AF}" srcOrd="4" destOrd="0" parTransId="{36174535-08BD-404A-A95A-3EA7D4B56530}" sibTransId="{21B3D37E-D232-4B6D-9BAB-A183C5C7C0F2}"/>
    <dgm:cxn modelId="{69B87140-E1A4-4739-9F55-CD7DC454BBCE}" type="presOf" srcId="{E2190669-EBEC-4C5A-B71C-8F1D8B9DC719}" destId="{C9371448-20BD-424B-B714-E3013F5F6805}" srcOrd="0" destOrd="0" presId="urn:microsoft.com/office/officeart/2005/8/layout/vList2"/>
    <dgm:cxn modelId="{4ADD8B83-7CB9-4BAF-95E9-773660D9397B}" srcId="{780D614C-0331-4FA6-BEBD-A3CF60B67E83}" destId="{1A6F86AA-75F7-4697-AF4D-5EA400D8D269}" srcOrd="2" destOrd="0" parTransId="{96F2E274-8F5A-47E0-8147-A8835305629D}" sibTransId="{AFADBB63-0A3E-4C6D-B3D4-4F2B1F4821BB}"/>
    <dgm:cxn modelId="{18998295-280D-405E-B233-9E1E510810C0}" srcId="{780D614C-0331-4FA6-BEBD-A3CF60B67E83}" destId="{E2190669-EBEC-4C5A-B71C-8F1D8B9DC719}" srcOrd="0" destOrd="0" parTransId="{A6B2A02A-0E6E-45F1-8B7A-A0CA99CB3E52}" sibTransId="{47B0C6BF-0D3D-49DB-85E8-20A625B3FD0D}"/>
    <dgm:cxn modelId="{102889E5-C348-49AF-8AB4-1122B57A816B}" type="presOf" srcId="{780D614C-0331-4FA6-BEBD-A3CF60B67E83}" destId="{59524920-683C-42A2-8D76-A08D9A352D08}" srcOrd="0" destOrd="0" presId="urn:microsoft.com/office/officeart/2005/8/layout/vList2"/>
    <dgm:cxn modelId="{5FF4BCEB-039F-4954-839A-222BB581278D}" type="presOf" srcId="{1150B234-1C6F-40D7-B667-B4C6D2019BC7}" destId="{6E746787-F4B9-4CA7-BCB9-CA0222C33223}" srcOrd="0" destOrd="0" presId="urn:microsoft.com/office/officeart/2005/8/layout/vList2"/>
    <dgm:cxn modelId="{3E0503F3-A176-47CD-BB3B-0477CC6CBD0D}" srcId="{780D614C-0331-4FA6-BEBD-A3CF60B67E83}" destId="{5E0457FD-F7ED-4BB7-8BD7-9335C050160D}" srcOrd="3" destOrd="0" parTransId="{C0A8CE56-34D8-40D9-BA53-43689492E68C}" sibTransId="{EBD08943-8A7E-4E93-9C1D-70939EF17779}"/>
    <dgm:cxn modelId="{A73C18F5-98AC-4618-B790-ADE7B4F7C4B4}" srcId="{780D614C-0331-4FA6-BEBD-A3CF60B67E83}" destId="{1150B234-1C6F-40D7-B667-B4C6D2019BC7}" srcOrd="1" destOrd="0" parTransId="{72EC8A28-98EE-4F52-A75E-50C8B014CA0A}" sibTransId="{55CD5147-D53E-41D0-8C88-EE83DC540E2F}"/>
    <dgm:cxn modelId="{BE9697FE-4CCE-4817-A64A-7B5E687EC57E}" type="presOf" srcId="{5E0457FD-F7ED-4BB7-8BD7-9335C050160D}" destId="{6D7F0405-9997-4E05-A6FB-3C424644349A}" srcOrd="0" destOrd="0" presId="urn:microsoft.com/office/officeart/2005/8/layout/vList2"/>
    <dgm:cxn modelId="{51D46EFF-D5F8-4758-BFF8-4994D031334E}" type="presOf" srcId="{8FE75C7F-8D79-4335-99E8-9338A711A7AF}" destId="{D7701E76-23E9-4927-93A6-B4407966FA91}" srcOrd="0" destOrd="0" presId="urn:microsoft.com/office/officeart/2005/8/layout/vList2"/>
    <dgm:cxn modelId="{1DE50623-81A0-408F-9EA6-2746C375CF33}" type="presParOf" srcId="{59524920-683C-42A2-8D76-A08D9A352D08}" destId="{C9371448-20BD-424B-B714-E3013F5F6805}" srcOrd="0" destOrd="0" presId="urn:microsoft.com/office/officeart/2005/8/layout/vList2"/>
    <dgm:cxn modelId="{4F77BEC1-27EF-490D-88C8-9BF57BF9A49F}" type="presParOf" srcId="{59524920-683C-42A2-8D76-A08D9A352D08}" destId="{91CDC9A9-A109-496E-98BB-752B90BA9390}" srcOrd="1" destOrd="0" presId="urn:microsoft.com/office/officeart/2005/8/layout/vList2"/>
    <dgm:cxn modelId="{7D942D8E-74AC-4A41-B826-C2651C56AC62}" type="presParOf" srcId="{59524920-683C-42A2-8D76-A08D9A352D08}" destId="{6E746787-F4B9-4CA7-BCB9-CA0222C33223}" srcOrd="2" destOrd="0" presId="urn:microsoft.com/office/officeart/2005/8/layout/vList2"/>
    <dgm:cxn modelId="{F42CEC48-4B39-4DC2-9620-2403B1124470}" type="presParOf" srcId="{59524920-683C-42A2-8D76-A08D9A352D08}" destId="{F3159F38-9316-406E-911C-7CED3B2B8DCD}" srcOrd="3" destOrd="0" presId="urn:microsoft.com/office/officeart/2005/8/layout/vList2"/>
    <dgm:cxn modelId="{D2B1AE90-F9AD-4720-8780-09219EF472E9}" type="presParOf" srcId="{59524920-683C-42A2-8D76-A08D9A352D08}" destId="{5B3DE864-30A6-4E83-90F7-D174417B76B8}" srcOrd="4" destOrd="0" presId="urn:microsoft.com/office/officeart/2005/8/layout/vList2"/>
    <dgm:cxn modelId="{1CA6033A-3479-49D7-B83C-AC7DFA624477}" type="presParOf" srcId="{59524920-683C-42A2-8D76-A08D9A352D08}" destId="{F0DA24E9-5170-4BBA-BE55-CCF92FBA6ACF}" srcOrd="5" destOrd="0" presId="urn:microsoft.com/office/officeart/2005/8/layout/vList2"/>
    <dgm:cxn modelId="{B4F94E14-BCCE-4652-AA0C-C946E1F9B0B1}" type="presParOf" srcId="{59524920-683C-42A2-8D76-A08D9A352D08}" destId="{6D7F0405-9997-4E05-A6FB-3C424644349A}" srcOrd="6" destOrd="0" presId="urn:microsoft.com/office/officeart/2005/8/layout/vList2"/>
    <dgm:cxn modelId="{3418337E-7D16-492E-8A1D-6C88933358AB}" type="presParOf" srcId="{59524920-683C-42A2-8D76-A08D9A352D08}" destId="{B74C26F4-D7A1-438E-8647-79CD2FA9DC07}" srcOrd="7" destOrd="0" presId="urn:microsoft.com/office/officeart/2005/8/layout/vList2"/>
    <dgm:cxn modelId="{49F2050A-BF5C-48E8-BA4D-E05DFFA1A071}" type="presParOf" srcId="{59524920-683C-42A2-8D76-A08D9A352D08}" destId="{D7701E76-23E9-4927-93A6-B4407966FA91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7CF2A0-A193-459B-B0D3-D917C4A51DC0}">
      <dsp:nvSpPr>
        <dsp:cNvPr id="0" name=""/>
        <dsp:cNvSpPr/>
      </dsp:nvSpPr>
      <dsp:spPr>
        <a:xfrm>
          <a:off x="3040792" y="870618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7014" y="912848"/>
        <a:ext cx="34897" cy="6979"/>
      </dsp:txXfrm>
    </dsp:sp>
    <dsp:sp modelId="{55182121-B66B-478D-A72A-AB3E74CF1C35}">
      <dsp:nvSpPr>
        <dsp:cNvPr id="0" name=""/>
        <dsp:cNvSpPr/>
      </dsp:nvSpPr>
      <dsp:spPr>
        <a:xfrm>
          <a:off x="8061" y="5979"/>
          <a:ext cx="3034531" cy="182071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baseline="0"/>
            <a:t>Suppose dictionary has 240,000 words. In the worst case, how many steps do you think each </a:t>
          </a:r>
          <a:r>
            <a:rPr lang="en-IN" sz="1800" b="0" i="0" kern="1200" baseline="0"/>
            <a:t>search will take?</a:t>
          </a:r>
          <a:endParaRPr lang="en-US" sz="1800" kern="1200"/>
        </a:p>
      </dsp:txBody>
      <dsp:txXfrm>
        <a:off x="8061" y="5979"/>
        <a:ext cx="3034531" cy="1820718"/>
      </dsp:txXfrm>
    </dsp:sp>
    <dsp:sp modelId="{ABE2EAEF-1C49-45E0-82C4-6394BDC823DC}">
      <dsp:nvSpPr>
        <dsp:cNvPr id="0" name=""/>
        <dsp:cNvSpPr/>
      </dsp:nvSpPr>
      <dsp:spPr>
        <a:xfrm>
          <a:off x="6773265" y="870618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635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89488" y="912848"/>
        <a:ext cx="34897" cy="6979"/>
      </dsp:txXfrm>
    </dsp:sp>
    <dsp:sp modelId="{752AEF42-E7D6-4546-BF0F-EFA8DFCD5DF0}">
      <dsp:nvSpPr>
        <dsp:cNvPr id="0" name=""/>
        <dsp:cNvSpPr/>
      </dsp:nvSpPr>
      <dsp:spPr>
        <a:xfrm>
          <a:off x="3740534" y="5979"/>
          <a:ext cx="3034531" cy="1820718"/>
        </a:xfrm>
        <a:prstGeom prst="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/>
            <a:t>Linear search: 240 K steps </a:t>
          </a:r>
          <a:endParaRPr lang="en-US" sz="1800" kern="1200"/>
        </a:p>
      </dsp:txBody>
      <dsp:txXfrm>
        <a:off x="3740534" y="5979"/>
        <a:ext cx="3034531" cy="1820718"/>
      </dsp:txXfrm>
    </dsp:sp>
    <dsp:sp modelId="{0E06CAA7-9822-4F02-9278-BAAD1F967E3C}">
      <dsp:nvSpPr>
        <dsp:cNvPr id="0" name=""/>
        <dsp:cNvSpPr/>
      </dsp:nvSpPr>
      <dsp:spPr>
        <a:xfrm>
          <a:off x="1525326" y="1824897"/>
          <a:ext cx="7464946" cy="667342"/>
        </a:xfrm>
        <a:custGeom>
          <a:avLst/>
          <a:gdLst/>
          <a:ahLst/>
          <a:cxnLst/>
          <a:rect l="0" t="0" r="0" b="0"/>
          <a:pathLst>
            <a:path>
              <a:moveTo>
                <a:pt x="7464946" y="0"/>
              </a:moveTo>
              <a:lnTo>
                <a:pt x="7464946" y="350771"/>
              </a:lnTo>
              <a:lnTo>
                <a:pt x="0" y="350771"/>
              </a:lnTo>
              <a:lnTo>
                <a:pt x="0" y="667342"/>
              </a:lnTo>
            </a:path>
          </a:pathLst>
        </a:custGeom>
        <a:noFill/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70362" y="2155079"/>
        <a:ext cx="374875" cy="6979"/>
      </dsp:txXfrm>
    </dsp:sp>
    <dsp:sp modelId="{3EF0C337-3BBA-4E6E-9160-EC3B60A2C7B0}">
      <dsp:nvSpPr>
        <dsp:cNvPr id="0" name=""/>
        <dsp:cNvSpPr/>
      </dsp:nvSpPr>
      <dsp:spPr>
        <a:xfrm>
          <a:off x="7473007" y="5979"/>
          <a:ext cx="3034531" cy="1820718"/>
        </a:xfrm>
        <a:prstGeom prst="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/>
            <a:t>Binary search: </a:t>
          </a:r>
          <a:endParaRPr lang="en-US" sz="1800" kern="1200"/>
        </a:p>
      </dsp:txBody>
      <dsp:txXfrm>
        <a:off x="7473007" y="5979"/>
        <a:ext cx="3034531" cy="1820718"/>
      </dsp:txXfrm>
    </dsp:sp>
    <dsp:sp modelId="{85592244-A295-4701-9769-2334BF591780}">
      <dsp:nvSpPr>
        <dsp:cNvPr id="0" name=""/>
        <dsp:cNvSpPr/>
      </dsp:nvSpPr>
      <dsp:spPr>
        <a:xfrm>
          <a:off x="3040792" y="3389279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635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7014" y="3431509"/>
        <a:ext cx="34897" cy="6979"/>
      </dsp:txXfrm>
    </dsp:sp>
    <dsp:sp modelId="{515B4AA6-2244-499E-844F-B91BE930A491}">
      <dsp:nvSpPr>
        <dsp:cNvPr id="0" name=""/>
        <dsp:cNvSpPr/>
      </dsp:nvSpPr>
      <dsp:spPr>
        <a:xfrm>
          <a:off x="8061" y="2524640"/>
          <a:ext cx="3034531" cy="1820718"/>
        </a:xfrm>
        <a:prstGeom prst="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/>
            <a:t>240 K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120 K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60 K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30 K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15 K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7.5 K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3750 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1875 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938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469 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235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118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59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30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15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8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4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2 </a:t>
          </a:r>
          <a:r>
            <a:rPr lang="en-IN" sz="1800" kern="1200">
              <a:sym typeface="Wingdings" panose="05000000000000000000" pitchFamily="2" charset="2"/>
            </a:rPr>
            <a:t></a:t>
          </a:r>
          <a:r>
            <a:rPr lang="en-IN" sz="1800" kern="1200"/>
            <a:t> 1</a:t>
          </a:r>
          <a:endParaRPr lang="en-US" sz="1800" kern="1200"/>
        </a:p>
      </dsp:txBody>
      <dsp:txXfrm>
        <a:off x="8061" y="2524640"/>
        <a:ext cx="3034531" cy="1820718"/>
      </dsp:txXfrm>
    </dsp:sp>
    <dsp:sp modelId="{D0AC0A40-2BD9-4541-B5AF-F6E8F5AB203B}">
      <dsp:nvSpPr>
        <dsp:cNvPr id="0" name=""/>
        <dsp:cNvSpPr/>
      </dsp:nvSpPr>
      <dsp:spPr>
        <a:xfrm>
          <a:off x="6773265" y="3389279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89488" y="3431509"/>
        <a:ext cx="34897" cy="6979"/>
      </dsp:txXfrm>
    </dsp:sp>
    <dsp:sp modelId="{B6F76F3D-166F-4F9F-89D3-61A856CFC5EA}">
      <dsp:nvSpPr>
        <dsp:cNvPr id="0" name=""/>
        <dsp:cNvSpPr/>
      </dsp:nvSpPr>
      <dsp:spPr>
        <a:xfrm>
          <a:off x="3740534" y="2524640"/>
          <a:ext cx="3034531" cy="1820718"/>
        </a:xfrm>
        <a:prstGeom prst="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/>
            <a:t>18 maximum guesses</a:t>
          </a:r>
          <a:endParaRPr lang="en-US" sz="1800" kern="1200"/>
        </a:p>
      </dsp:txBody>
      <dsp:txXfrm>
        <a:off x="3740534" y="2524640"/>
        <a:ext cx="3034531" cy="1820718"/>
      </dsp:txXfrm>
    </dsp:sp>
    <dsp:sp modelId="{90A94343-C276-4928-A653-9A0B8077868D}">
      <dsp:nvSpPr>
        <dsp:cNvPr id="0" name=""/>
        <dsp:cNvSpPr/>
      </dsp:nvSpPr>
      <dsp:spPr>
        <a:xfrm>
          <a:off x="7473007" y="2524640"/>
          <a:ext cx="3034531" cy="1820718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</a:t>
          </a:r>
          <a:r>
            <a:rPr lang="en-US" sz="1800" b="0" i="0" kern="1200" baseline="0"/>
            <a:t> big difference</a:t>
          </a:r>
          <a:r>
            <a:rPr lang="en-US" sz="1800" kern="1200"/>
            <a:t>,</a:t>
          </a:r>
          <a:r>
            <a:rPr lang="en-US" sz="1800" b="0" i="0" kern="1200" baseline="0"/>
            <a:t> </a:t>
          </a:r>
          <a:r>
            <a:rPr lang="en-US" sz="1800" kern="1200"/>
            <a:t>i</a:t>
          </a:r>
          <a:r>
            <a:rPr lang="en-US" sz="1800" b="0" i="0" kern="1200" baseline="0"/>
            <a:t>n general, for any list of n, binary search will take log2 n steps to run in the worst case whereas simple search will take n steps.</a:t>
          </a:r>
          <a:endParaRPr lang="en-US" sz="1800" kern="1200"/>
        </a:p>
      </dsp:txBody>
      <dsp:txXfrm>
        <a:off x="7473007" y="2524640"/>
        <a:ext cx="3034531" cy="18207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367F4-F28C-46BB-B5B2-1716CA5C3F57}">
      <dsp:nvSpPr>
        <dsp:cNvPr id="0" name=""/>
        <dsp:cNvSpPr/>
      </dsp:nvSpPr>
      <dsp:spPr>
        <a:xfrm>
          <a:off x="0" y="0"/>
          <a:ext cx="8938260" cy="19581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A computer algorithm is to accept input values, store into an appropriate data structure, re-organize the values of data structure itself (e.g. sorting) or apply different operations to get the desired output, etc.</a:t>
          </a:r>
          <a:endParaRPr lang="en-US" sz="2400" kern="1200"/>
        </a:p>
      </dsp:txBody>
      <dsp:txXfrm>
        <a:off x="57351" y="57351"/>
        <a:ext cx="6914408" cy="1843400"/>
      </dsp:txXfrm>
    </dsp:sp>
    <dsp:sp modelId="{9D5B8938-ED0F-41EA-AF3D-4DB9104E9AB0}">
      <dsp:nvSpPr>
        <dsp:cNvPr id="0" name=""/>
        <dsp:cNvSpPr/>
      </dsp:nvSpPr>
      <dsp:spPr>
        <a:xfrm>
          <a:off x="1577339" y="2393235"/>
          <a:ext cx="8938260" cy="1958102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More than one algorithm is possible for the same task.</a:t>
          </a:r>
          <a:endParaRPr lang="en-US" sz="2400" kern="1200"/>
        </a:p>
      </dsp:txBody>
      <dsp:txXfrm>
        <a:off x="1634690" y="2450586"/>
        <a:ext cx="5973451" cy="1843400"/>
      </dsp:txXfrm>
    </dsp:sp>
    <dsp:sp modelId="{774AE7B5-D1F3-4233-A984-C510B3F31C64}">
      <dsp:nvSpPr>
        <dsp:cNvPr id="0" name=""/>
        <dsp:cNvSpPr/>
      </dsp:nvSpPr>
      <dsp:spPr>
        <a:xfrm>
          <a:off x="7665493" y="1539285"/>
          <a:ext cx="1272766" cy="127276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951865" y="1539285"/>
        <a:ext cx="700022" cy="9577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2B51A2-2884-42B8-908F-D86FD31F9BE4}">
      <dsp:nvSpPr>
        <dsp:cNvPr id="0" name=""/>
        <dsp:cNvSpPr/>
      </dsp:nvSpPr>
      <dsp:spPr>
        <a:xfrm>
          <a:off x="0" y="131335"/>
          <a:ext cx="6263640" cy="100693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Finiteness: any algorithm should have finite number of steps to be followed.</a:t>
          </a:r>
          <a:endParaRPr lang="en-US" sz="1800" kern="1200"/>
        </a:p>
      </dsp:txBody>
      <dsp:txXfrm>
        <a:off x="49154" y="180489"/>
        <a:ext cx="6165332" cy="908623"/>
      </dsp:txXfrm>
    </dsp:sp>
    <dsp:sp modelId="{2576A6CB-4F84-4338-9F24-D33EF97A9C45}">
      <dsp:nvSpPr>
        <dsp:cNvPr id="0" name=""/>
        <dsp:cNvSpPr/>
      </dsp:nvSpPr>
      <dsp:spPr>
        <a:xfrm>
          <a:off x="0" y="1190107"/>
          <a:ext cx="6263640" cy="100693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Absence of ambiguity: the algorithm should have one and only one interpretation during execution.</a:t>
          </a:r>
          <a:endParaRPr lang="en-US" sz="1800" kern="1200"/>
        </a:p>
      </dsp:txBody>
      <dsp:txXfrm>
        <a:off x="49154" y="1239261"/>
        <a:ext cx="6165332" cy="908623"/>
      </dsp:txXfrm>
    </dsp:sp>
    <dsp:sp modelId="{21E6102D-E4C2-42D3-823E-74833C36CFAD}">
      <dsp:nvSpPr>
        <dsp:cNvPr id="0" name=""/>
        <dsp:cNvSpPr/>
      </dsp:nvSpPr>
      <dsp:spPr>
        <a:xfrm>
          <a:off x="0" y="2248878"/>
          <a:ext cx="6263640" cy="100693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Sequential: it should have a start step and a halt step for a result </a:t>
          </a:r>
          <a:endParaRPr lang="en-US" sz="1800" kern="1200"/>
        </a:p>
      </dsp:txBody>
      <dsp:txXfrm>
        <a:off x="49154" y="2298032"/>
        <a:ext cx="6165332" cy="908623"/>
      </dsp:txXfrm>
    </dsp:sp>
    <dsp:sp modelId="{E25ADE5B-833F-4ABB-B422-3D5B75C35B65}">
      <dsp:nvSpPr>
        <dsp:cNvPr id="0" name=""/>
        <dsp:cNvSpPr/>
      </dsp:nvSpPr>
      <dsp:spPr>
        <a:xfrm>
          <a:off x="0" y="3307649"/>
          <a:ext cx="6263640" cy="100693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Feasibility: the possibility of each algorithm to be executed i.e. whether the algorithm can be practically implemented and executed within given constraints or not.</a:t>
          </a:r>
          <a:endParaRPr lang="en-US" sz="1800" kern="1200"/>
        </a:p>
      </dsp:txBody>
      <dsp:txXfrm>
        <a:off x="49154" y="3356803"/>
        <a:ext cx="6165332" cy="908623"/>
      </dsp:txXfrm>
    </dsp:sp>
    <dsp:sp modelId="{7ACF91EF-C06F-4844-986D-95DA10D5FE41}">
      <dsp:nvSpPr>
        <dsp:cNvPr id="0" name=""/>
        <dsp:cNvSpPr/>
      </dsp:nvSpPr>
      <dsp:spPr>
        <a:xfrm>
          <a:off x="0" y="4366420"/>
          <a:ext cx="6263640" cy="1006931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Input/Output: zero or more input, one or more output.</a:t>
          </a:r>
        </a:p>
      </dsp:txBody>
      <dsp:txXfrm>
        <a:off x="49154" y="4415574"/>
        <a:ext cx="6165332" cy="9086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32D4DB-BC29-4902-9FEC-30F4ED586794}">
      <dsp:nvSpPr>
        <dsp:cNvPr id="0" name=""/>
        <dsp:cNvSpPr/>
      </dsp:nvSpPr>
      <dsp:spPr>
        <a:xfrm>
          <a:off x="582645" y="1178"/>
          <a:ext cx="2174490" cy="130469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Not possible. </a:t>
          </a:r>
          <a:endParaRPr lang="en-US" sz="1600" kern="1200"/>
        </a:p>
      </dsp:txBody>
      <dsp:txXfrm>
        <a:off x="582645" y="1178"/>
        <a:ext cx="2174490" cy="1304694"/>
      </dsp:txXfrm>
    </dsp:sp>
    <dsp:sp modelId="{60D303FC-B536-4708-ADCA-0583EE7C5E91}">
      <dsp:nvSpPr>
        <dsp:cNvPr id="0" name=""/>
        <dsp:cNvSpPr/>
      </dsp:nvSpPr>
      <dsp:spPr>
        <a:xfrm>
          <a:off x="2974584" y="1178"/>
          <a:ext cx="2174490" cy="130469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We can compare two algorithms</a:t>
          </a:r>
          <a:endParaRPr lang="en-US" sz="1600" kern="1200" dirty="0"/>
        </a:p>
      </dsp:txBody>
      <dsp:txXfrm>
        <a:off x="2974584" y="1178"/>
        <a:ext cx="2174490" cy="1304694"/>
      </dsp:txXfrm>
    </dsp:sp>
    <dsp:sp modelId="{6CA5B443-01D5-417A-B3A4-541C9A1BB242}">
      <dsp:nvSpPr>
        <dsp:cNvPr id="0" name=""/>
        <dsp:cNvSpPr/>
      </dsp:nvSpPr>
      <dsp:spPr>
        <a:xfrm>
          <a:off x="5366524" y="1178"/>
          <a:ext cx="2174490" cy="130469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Do not get bogged down by implementation details</a:t>
          </a:r>
          <a:endParaRPr lang="en-US" sz="1600" kern="1200" dirty="0"/>
        </a:p>
      </dsp:txBody>
      <dsp:txXfrm>
        <a:off x="5366524" y="1178"/>
        <a:ext cx="2174490" cy="1304694"/>
      </dsp:txXfrm>
    </dsp:sp>
    <dsp:sp modelId="{3A0B5AAF-0CE2-44B2-829D-0FA109118D77}">
      <dsp:nvSpPr>
        <dsp:cNvPr id="0" name=""/>
        <dsp:cNvSpPr/>
      </dsp:nvSpPr>
      <dsp:spPr>
        <a:xfrm>
          <a:off x="7758464" y="1178"/>
          <a:ext cx="2174490" cy="130469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Running time : total no of basic operations</a:t>
          </a:r>
          <a:endParaRPr lang="en-US" sz="1600" kern="1200" dirty="0"/>
        </a:p>
      </dsp:txBody>
      <dsp:txXfrm>
        <a:off x="7758464" y="1178"/>
        <a:ext cx="2174490" cy="1304694"/>
      </dsp:txXfrm>
    </dsp:sp>
    <dsp:sp modelId="{97B30B2B-C7AD-4555-BEFB-DC19ABE444EE}">
      <dsp:nvSpPr>
        <dsp:cNvPr id="0" name=""/>
        <dsp:cNvSpPr/>
      </dsp:nvSpPr>
      <dsp:spPr>
        <a:xfrm>
          <a:off x="582645" y="1523321"/>
          <a:ext cx="2174490" cy="130469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Consider each operation as one operation : addition, multiplication, compare….</a:t>
          </a:r>
          <a:endParaRPr lang="en-US" sz="1600" kern="1200"/>
        </a:p>
      </dsp:txBody>
      <dsp:txXfrm>
        <a:off x="582645" y="1523321"/>
        <a:ext cx="2174490" cy="1304694"/>
      </dsp:txXfrm>
    </dsp:sp>
    <dsp:sp modelId="{FAA80545-A79E-4319-B27B-9E78C13CB9EA}">
      <dsp:nvSpPr>
        <dsp:cNvPr id="0" name=""/>
        <dsp:cNvSpPr/>
      </dsp:nvSpPr>
      <dsp:spPr>
        <a:xfrm>
          <a:off x="2974584" y="1523321"/>
          <a:ext cx="2174490" cy="130469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Compare two algorithms for the same size of input</a:t>
          </a:r>
          <a:endParaRPr lang="en-US" sz="1600" kern="1200"/>
        </a:p>
      </dsp:txBody>
      <dsp:txXfrm>
        <a:off x="2974584" y="1523321"/>
        <a:ext cx="2174490" cy="1304694"/>
      </dsp:txXfrm>
    </dsp:sp>
    <dsp:sp modelId="{B69876F0-BB80-4170-8693-3905557701FE}">
      <dsp:nvSpPr>
        <dsp:cNvPr id="0" name=""/>
        <dsp:cNvSpPr/>
      </dsp:nvSpPr>
      <dsp:spPr>
        <a:xfrm>
          <a:off x="5366524" y="1523321"/>
          <a:ext cx="2174490" cy="130469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But, for a same size of input, there can be infinitely many inputs</a:t>
          </a:r>
          <a:endParaRPr lang="en-US" sz="1600" kern="1200"/>
        </a:p>
      </dsp:txBody>
      <dsp:txXfrm>
        <a:off x="5366524" y="1523321"/>
        <a:ext cx="2174490" cy="1304694"/>
      </dsp:txXfrm>
    </dsp:sp>
    <dsp:sp modelId="{CE01F915-3259-4164-A64E-EBF13316C42B}">
      <dsp:nvSpPr>
        <dsp:cNvPr id="0" name=""/>
        <dsp:cNvSpPr/>
      </dsp:nvSpPr>
      <dsp:spPr>
        <a:xfrm>
          <a:off x="7758464" y="1523321"/>
          <a:ext cx="2174490" cy="130469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How to compare, then?</a:t>
          </a:r>
          <a:endParaRPr lang="en-US" sz="1600" kern="1200" dirty="0"/>
        </a:p>
      </dsp:txBody>
      <dsp:txXfrm>
        <a:off x="7758464" y="1523321"/>
        <a:ext cx="2174490" cy="1304694"/>
      </dsp:txXfrm>
    </dsp:sp>
    <dsp:sp modelId="{947F7FE8-E51C-476B-BF83-6AEEDB9FDE5A}">
      <dsp:nvSpPr>
        <dsp:cNvPr id="0" name=""/>
        <dsp:cNvSpPr/>
      </dsp:nvSpPr>
      <dsp:spPr>
        <a:xfrm>
          <a:off x="1521427" y="3045465"/>
          <a:ext cx="2174490" cy="130469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Compare only best case, average case or worst case</a:t>
          </a:r>
          <a:endParaRPr lang="en-US" sz="1600" kern="1200" dirty="0"/>
        </a:p>
      </dsp:txBody>
      <dsp:txXfrm>
        <a:off x="1521427" y="3045465"/>
        <a:ext cx="2174490" cy="1304694"/>
      </dsp:txXfrm>
    </dsp:sp>
    <dsp:sp modelId="{12476FBC-FC45-48AE-9B40-B173634BDFA2}">
      <dsp:nvSpPr>
        <dsp:cNvPr id="0" name=""/>
        <dsp:cNvSpPr/>
      </dsp:nvSpPr>
      <dsp:spPr>
        <a:xfrm>
          <a:off x="3913366" y="3045465"/>
          <a:ext cx="5080805" cy="130469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For average, define a distribution, it involves probability, expectations, etc so it is not easy</a:t>
          </a:r>
          <a:endParaRPr lang="en-US" sz="1600" kern="1200" dirty="0"/>
        </a:p>
      </dsp:txBody>
      <dsp:txXfrm>
        <a:off x="3913366" y="3045465"/>
        <a:ext cx="5080805" cy="130469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371448-20BD-424B-B714-E3013F5F6805}">
      <dsp:nvSpPr>
        <dsp:cNvPr id="0" name=""/>
        <dsp:cNvSpPr/>
      </dsp:nvSpPr>
      <dsp:spPr>
        <a:xfrm>
          <a:off x="0" y="34328"/>
          <a:ext cx="6245265" cy="100737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4N + 5;</a:t>
          </a:r>
          <a:endParaRPr lang="en-US" sz="4200" kern="1200"/>
        </a:p>
      </dsp:txBody>
      <dsp:txXfrm>
        <a:off x="49176" y="83504"/>
        <a:ext cx="6146913" cy="909018"/>
      </dsp:txXfrm>
    </dsp:sp>
    <dsp:sp modelId="{6E746787-F4B9-4CA7-BCB9-CA0222C33223}">
      <dsp:nvSpPr>
        <dsp:cNvPr id="0" name=""/>
        <dsp:cNvSpPr/>
      </dsp:nvSpPr>
      <dsp:spPr>
        <a:xfrm>
          <a:off x="0" y="1162658"/>
          <a:ext cx="6245265" cy="1007370"/>
        </a:xfrm>
        <a:prstGeom prst="roundRect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N +1000;</a:t>
          </a:r>
          <a:endParaRPr lang="en-US" sz="4200" kern="1200"/>
        </a:p>
      </dsp:txBody>
      <dsp:txXfrm>
        <a:off x="49176" y="1211834"/>
        <a:ext cx="6146913" cy="909018"/>
      </dsp:txXfrm>
    </dsp:sp>
    <dsp:sp modelId="{5B3DE864-30A6-4E83-90F7-D174417B76B8}">
      <dsp:nvSpPr>
        <dsp:cNvPr id="0" name=""/>
        <dsp:cNvSpPr/>
      </dsp:nvSpPr>
      <dsp:spPr>
        <a:xfrm>
          <a:off x="0" y="2290988"/>
          <a:ext cx="6245265" cy="100737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N</a:t>
          </a:r>
          <a:r>
            <a:rPr lang="en-IN" sz="4200" kern="1200" baseline="30000"/>
            <a:t>2</a:t>
          </a:r>
          <a:r>
            <a:rPr lang="en-IN" sz="4200" kern="1200"/>
            <a:t>  + 1;</a:t>
          </a:r>
          <a:endParaRPr lang="en-US" sz="4200" kern="1200"/>
        </a:p>
      </dsp:txBody>
      <dsp:txXfrm>
        <a:off x="49176" y="2340164"/>
        <a:ext cx="6146913" cy="909018"/>
      </dsp:txXfrm>
    </dsp:sp>
    <dsp:sp modelId="{6D7F0405-9997-4E05-A6FB-3C424644349A}">
      <dsp:nvSpPr>
        <dsp:cNvPr id="0" name=""/>
        <dsp:cNvSpPr/>
      </dsp:nvSpPr>
      <dsp:spPr>
        <a:xfrm>
          <a:off x="0" y="3419318"/>
          <a:ext cx="6245265" cy="1007370"/>
        </a:xfrm>
        <a:prstGeom prst="roundRect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N</a:t>
          </a:r>
          <a:r>
            <a:rPr lang="en-IN" sz="4200" kern="1200" baseline="30000"/>
            <a:t>3</a:t>
          </a:r>
          <a:r>
            <a:rPr lang="en-IN" sz="4200" kern="1200"/>
            <a:t>  - 100;</a:t>
          </a:r>
          <a:endParaRPr lang="en-US" sz="4200" kern="1200"/>
        </a:p>
      </dsp:txBody>
      <dsp:txXfrm>
        <a:off x="49176" y="3468494"/>
        <a:ext cx="6146913" cy="909018"/>
      </dsp:txXfrm>
    </dsp:sp>
    <dsp:sp modelId="{D7701E76-23E9-4927-93A6-B4407966FA91}">
      <dsp:nvSpPr>
        <dsp:cNvPr id="0" name=""/>
        <dsp:cNvSpPr/>
      </dsp:nvSpPr>
      <dsp:spPr>
        <a:xfrm>
          <a:off x="0" y="4547648"/>
          <a:ext cx="6245265" cy="100737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5N</a:t>
          </a:r>
          <a:r>
            <a:rPr lang="en-IN" sz="4200" kern="1200" baseline="30000"/>
            <a:t>2</a:t>
          </a:r>
          <a:r>
            <a:rPr lang="en-IN" sz="4200" kern="1200"/>
            <a:t>  + 100N + 60</a:t>
          </a:r>
          <a:endParaRPr lang="en-US" sz="4200" kern="1200"/>
        </a:p>
      </dsp:txBody>
      <dsp:txXfrm>
        <a:off x="49176" y="4596824"/>
        <a:ext cx="6146913" cy="9090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jpe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9B623C-6E59-4C87-B3BB-F9D84AF98AE9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0800EB-0B5C-43C2-9CDE-56E7938A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174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8F96-C297-43B7-84D9-B4A62CE87D75}" type="datetime1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79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70FA-C9C0-4E32-A2E1-619798A7513B}" type="datetime1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48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6D717-A79A-486D-BFCE-978715939E15}" type="datetime1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94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F266-216C-4DC2-80F5-60E8DC6935EB}" type="datetime1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705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A402-2B4A-49B0-9623-09EBB1CB42F7}" type="datetime1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845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00D63-93C4-4A37-BCE0-BC6EC4EEA9BC}" type="datetime1">
              <a:rPr lang="en-US" smtClean="0"/>
              <a:t>8/30/2024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8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EFAAD-A67D-4F71-A22B-FDF2991EE5C6}" type="datetime1">
              <a:rPr lang="en-US" smtClean="0"/>
              <a:t>8/30/2024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875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C105-FF79-4DE8-B3B4-546311ACC29E}" type="datetime1">
              <a:rPr lang="en-US" smtClean="0"/>
              <a:t>8/30/2024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703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3F58F-FA4E-486F-9ADF-73D6C9C7E3A0}" type="datetime1">
              <a:rPr lang="en-US" smtClean="0"/>
              <a:t>8/30/2024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400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620AA-4DDD-4C21-862B-FAF1827B4C1B}" type="datetime1">
              <a:rPr lang="en-US" smtClean="0"/>
              <a:t>8/30/2024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956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472D3-44AC-41D3-8882-F021E342A8AE}" type="datetime1">
              <a:rPr lang="en-US" smtClean="0"/>
              <a:t>8/30/2024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90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911FB-6CA5-426E-AE93-60826EBB595E}" type="datetime1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28E28-63A0-41C7-9A34-6F619FBF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618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search?q=a+video+explaining+algorithms&amp;oq=A+video+explaining+algorithm&amp;gs_lcrp=EgZjaHJvbWUqBwgBECEYoAEyBggAEEUYOTIHCAEQIRigATIHCAIQIRigATIHCAMQIRifBTIHCAQQIRifBdIBCjE0NDE3ajBqMTWoAgCwAgA&amp;sourceid=chrome&amp;ie=UTF-8#fpstate=ive&amp;vld=cid:1461cb5a,vid:ZnBF2GeAKbo,st:0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80E5FECD-C9FF-49B3-B1FD-6B2D855C4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4815" y="798703"/>
            <a:ext cx="5221185" cy="3072015"/>
          </a:xfrm>
        </p:spPr>
        <p:txBody>
          <a:bodyPr anchor="b">
            <a:normAutofit/>
          </a:bodyPr>
          <a:lstStyle/>
          <a:p>
            <a:r>
              <a:rPr lang="en-US" sz="4700">
                <a:solidFill>
                  <a:srgbClr val="FFFFFF"/>
                </a:solidFill>
              </a:rPr>
              <a:t>Algorithms and the running time of algorithms/programs</a:t>
            </a:r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870148" y="3962792"/>
            <a:ext cx="5221185" cy="2102108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Understanding Complexity of algorithms</a:t>
            </a:r>
            <a:endParaRPr lang="en-IN">
              <a:solidFill>
                <a:srgbClr val="FFFFFF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" name="Video 29" descr="Person In A Track Field">
            <a:extLst>
              <a:ext uri="{FF2B5EF4-FFF2-40B4-BE49-F238E27FC236}">
                <a16:creationId xmlns:a16="http://schemas.microsoft.com/office/drawing/2014/main" id="{6B891DE4-2E1A-9E8A-9B2B-C9ECEE9DD8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6651243" y="1852236"/>
            <a:ext cx="4939504" cy="2770580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56561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1ECEA56-42A5-4490-AA57-1056073DEECD}" type="datetime1">
              <a:rPr lang="en-US" smtClean="0">
                <a:solidFill>
                  <a:srgbClr val="FFFFFF"/>
                </a:solidFill>
              </a:r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2800964" y="6356350"/>
            <a:ext cx="3290370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1125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418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7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is a good program?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We study data structures so that we can write good programs.</a:t>
            </a:r>
          </a:p>
          <a:p>
            <a:r>
              <a:rPr lang="en-US" dirty="0"/>
              <a:t>How do you qualify a program “good”?</a:t>
            </a:r>
          </a:p>
          <a:p>
            <a:r>
              <a:rPr lang="en-US" dirty="0"/>
              <a:t>“Taking less time to run and less space to store”</a:t>
            </a:r>
          </a:p>
          <a:p>
            <a:r>
              <a:rPr lang="en-US" dirty="0"/>
              <a:t>Good program:  Efficient in time and space</a:t>
            </a:r>
          </a:p>
          <a:p>
            <a:r>
              <a:rPr lang="en-US" dirty="0"/>
              <a:t>Good Programmer : Decide appropriate data structure and an efficient algorithm</a:t>
            </a:r>
          </a:p>
          <a:p>
            <a:r>
              <a:rPr lang="en-US" dirty="0"/>
              <a:t>Data structure is a systematic way of organizing and accessing data</a:t>
            </a:r>
          </a:p>
          <a:p>
            <a:r>
              <a:rPr lang="en-US" dirty="0"/>
              <a:t>Algorithm is a step-by-step procedure for performing a task in a finite amount of time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6C78FE2-B002-43AB-B566-2014ECFE7939}" type="datetime1">
              <a:rPr lang="en-US" smtClean="0">
                <a:solidFill>
                  <a:srgbClr val="FFFFFF"/>
                </a:solidFill>
              </a:r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47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Goal:  Write efficient programs</a:t>
            </a:r>
            <a:br>
              <a:rPr lang="en-US" dirty="0"/>
            </a:br>
            <a:endParaRPr lang="en-US" dirty="0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Subgoals: </a:t>
            </a:r>
          </a:p>
          <a:p>
            <a:r>
              <a:rPr lang="en-US" dirty="0"/>
              <a:t>Choose an efficient algorithm to solve the given problem</a:t>
            </a:r>
          </a:p>
          <a:p>
            <a:r>
              <a:rPr lang="en-US" dirty="0"/>
              <a:t>Select </a:t>
            </a:r>
            <a:r>
              <a:rPr lang="en-US" b="1" i="1" dirty="0"/>
              <a:t>good</a:t>
            </a:r>
            <a:r>
              <a:rPr lang="en-US" dirty="0"/>
              <a:t> data structure to store data that may lead to efficient implementation of the algorithm</a:t>
            </a:r>
          </a:p>
          <a:p>
            <a:r>
              <a:rPr lang="en-US" dirty="0"/>
              <a:t>How to classify a data structure or algorithm good or bad??</a:t>
            </a:r>
          </a:p>
          <a:p>
            <a:r>
              <a:rPr lang="en-US" dirty="0"/>
              <a:t>Two parameters --Space needed by program and running time of program </a:t>
            </a:r>
          </a:p>
          <a:p>
            <a:r>
              <a:rPr lang="en-US" dirty="0"/>
              <a:t>Today, running time is more important, space is not so much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C72C6F9-1AE3-44D2-A9A1-DC6A81A26B3C}" type="datetime1">
              <a:rPr lang="en-US" smtClean="0"/>
              <a:t>8/30/2024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45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Running time…Dependent on what?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b="1" dirty="0"/>
              <a:t>Obvious observations are: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Running time of an algorithm increases with input size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i="1" dirty="0"/>
              <a:t>Distinct data for same input size</a:t>
            </a:r>
            <a:r>
              <a:rPr lang="en-US" dirty="0"/>
              <a:t>, may have different running times (true or false)[can you think of an example??]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Running time is also affected by hardware (processor, memory, clock rate, etc..)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Software environment too contributes</a:t>
            </a:r>
          </a:p>
          <a:p>
            <a:pPr marL="0" indent="0">
              <a:buNone/>
            </a:pPr>
            <a:r>
              <a:rPr lang="en-US" b="1" i="1" dirty="0"/>
              <a:t>In addition to above, it depends on data structure and the algorithm??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C2EA31B-FD77-4340-B684-DDEEEBCAC08D}" type="datetime1">
              <a:rPr lang="en-US" smtClean="0">
                <a:solidFill>
                  <a:srgbClr val="FFFFFF"/>
                </a:solidFill>
              </a:r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49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Understanding running time with simple Examples..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IN" dirty="0"/>
              <a:t>Adding numbers</a:t>
            </a:r>
          </a:p>
          <a:p>
            <a:r>
              <a:rPr lang="en-IN" dirty="0"/>
              <a:t>Searching data</a:t>
            </a:r>
          </a:p>
          <a:p>
            <a:r>
              <a:rPr lang="en-IN" dirty="0"/>
              <a:t>Sorting data</a:t>
            </a:r>
          </a:p>
          <a:p>
            <a:r>
              <a:rPr lang="en-IN" dirty="0"/>
              <a:t>Insertion and deletion in lists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1A2E64B-B366-43DB-B1DE-E52BB4DB154D}" type="datetime1">
              <a:rPr lang="en-US" smtClean="0">
                <a:solidFill>
                  <a:srgbClr val="FFFFFF"/>
                </a:solidFill>
              </a:r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328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</a:rPr>
              <a:t>Measuring running time: Experimental study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200" b="1" i="1" dirty="0"/>
          </a:p>
          <a:p>
            <a:r>
              <a:rPr lang="en-US" sz="2200" dirty="0"/>
              <a:t>  </a:t>
            </a:r>
            <a:r>
              <a:rPr lang="en-US" sz="2200" b="1" dirty="0"/>
              <a:t>Experimental study</a:t>
            </a:r>
            <a:r>
              <a:rPr lang="en-US" sz="2200" dirty="0"/>
              <a:t>: Measures the </a:t>
            </a:r>
            <a:r>
              <a:rPr lang="en-US" sz="2200" b="1" dirty="0"/>
              <a:t>actual</a:t>
            </a:r>
            <a:r>
              <a:rPr lang="en-US" sz="2200" dirty="0"/>
              <a:t> running time of an algorithm</a:t>
            </a:r>
          </a:p>
          <a:p>
            <a:pPr marL="0" indent="0">
              <a:buNone/>
            </a:pPr>
            <a:r>
              <a:rPr lang="en-US" sz="2200" dirty="0"/>
              <a:t>It requires– </a:t>
            </a:r>
          </a:p>
          <a:p>
            <a:r>
              <a:rPr lang="en-US" sz="2200" dirty="0"/>
              <a:t>Writing programs  by implementing different algorithms to solve the problem</a:t>
            </a:r>
          </a:p>
          <a:p>
            <a:r>
              <a:rPr lang="en-US" sz="2200" dirty="0"/>
              <a:t>Running each program with data sets of varying size and composition (may use system utility function to measure the time)</a:t>
            </a:r>
          </a:p>
          <a:p>
            <a:pPr marL="0" indent="0">
              <a:buNone/>
            </a:pPr>
            <a:r>
              <a:rPr lang="en-US" sz="2200" b="1" dirty="0"/>
              <a:t>Limitations…</a:t>
            </a:r>
          </a:p>
          <a:p>
            <a:r>
              <a:rPr lang="en-US" sz="2200" dirty="0"/>
              <a:t>Process of coding every algorithm is cumbersome</a:t>
            </a:r>
          </a:p>
          <a:p>
            <a:r>
              <a:rPr lang="en-US" sz="2200" dirty="0"/>
              <a:t>Experiments can be done on a limited set of data only</a:t>
            </a:r>
          </a:p>
          <a:p>
            <a:r>
              <a:rPr lang="en-US" sz="2200" dirty="0"/>
              <a:t>Lots of system dependency (hardware and software)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8323C66-8F1B-4F1C-9B35-D74CD01BCF51}" type="datetime1">
              <a:rPr lang="en-US" smtClean="0">
                <a:solidFill>
                  <a:srgbClr val="FFFFFF"/>
                </a:solidFill>
              </a:r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70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9278" y="1233241"/>
            <a:ext cx="3240506" cy="4064628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Analytical Study</a:t>
            </a: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4821" y="591009"/>
            <a:ext cx="6196650" cy="5840613"/>
          </a:xfrm>
        </p:spPr>
        <p:txBody>
          <a:bodyPr anchor="t">
            <a:noAutofit/>
          </a:bodyPr>
          <a:lstStyle/>
          <a:p>
            <a:r>
              <a:rPr lang="en-US" sz="2400" b="1" dirty="0"/>
              <a:t>Analytical study: </a:t>
            </a:r>
            <a:r>
              <a:rPr lang="en-US" sz="2400" dirty="0"/>
              <a:t>Estimating the running time by counting number of instructions in pseudo code/algorithm without implementing</a:t>
            </a:r>
          </a:p>
          <a:p>
            <a:r>
              <a:rPr lang="en-IN" sz="2400" b="1" dirty="0"/>
              <a:t>What constitutes the running time?</a:t>
            </a:r>
          </a:p>
          <a:p>
            <a:r>
              <a:rPr lang="en-IN" sz="2400" dirty="0"/>
              <a:t>Running time = Total time taken by the processor to execute all the steps </a:t>
            </a:r>
          </a:p>
          <a:p>
            <a:pPr marL="0" indent="0">
              <a:buNone/>
            </a:pPr>
            <a:r>
              <a:rPr lang="en-IN" sz="2400" dirty="0"/>
              <a:t>  = t1+t2+t3…</a:t>
            </a:r>
            <a:r>
              <a:rPr lang="en-IN" sz="2400" dirty="0" err="1"/>
              <a:t>tn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 = n*t (Assuming each step takes the same time)</a:t>
            </a:r>
          </a:p>
          <a:p>
            <a:r>
              <a:rPr lang="en-IN" sz="2400" dirty="0"/>
              <a:t>This gives the idea of running time from algorithm as  every step is a collection of basic operations  </a:t>
            </a:r>
          </a:p>
          <a:p>
            <a:pPr marL="0" indent="0">
              <a:buNone/>
            </a:pPr>
            <a:r>
              <a:rPr lang="en-IN" sz="2200" dirty="0"/>
              <a:t>Adv: No need to code every algorithm</a:t>
            </a:r>
          </a:p>
          <a:p>
            <a:pPr marL="0" indent="0">
              <a:buNone/>
            </a:pPr>
            <a:r>
              <a:rPr lang="en-IN" sz="2200" dirty="0"/>
              <a:t>       : No need to have same hardware and software 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85670" y="6356350"/>
            <a:ext cx="15481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7AB970B-CFC0-4E55-890D-D74AAEED3129}" type="datetime1">
              <a:rPr lang="en-US" smtClean="0"/>
              <a:t>8/30/2024</a:t>
            </a:fld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0" y="6356350"/>
            <a:ext cx="4306958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06330" y="6356350"/>
            <a:ext cx="84747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9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69F7FD-544F-F026-27B9-E29AC9EE8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Constituents of a program leading to running time?</a:t>
            </a:r>
            <a:endParaRPr lang="en-IN" dirty="0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F3A02-5F15-746A-8589-0434033B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endParaRPr lang="en-US"/>
          </a:p>
          <a:p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2CB34-A1D6-83EB-5A4D-D524D2E9FC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9EB487D-78FE-46E7-AE5A-40487B7E6A6C}" type="datetime1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615B2-CDDF-57F7-F0E5-6DF1326D6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278B8-C543-24F0-07BD-4171DF3B7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849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DF55E21-B92C-E806-4764-6B11DEF94F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2390" b="133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/>
              <a:t>Are we Comparing two implementations?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D97A23E-7F61-475E-A601-5987B87BB193}" type="datetime1">
              <a:rPr lang="en-US" smtClean="0">
                <a:solidFill>
                  <a:schemeClr val="tx1"/>
                </a:solidFill>
              </a:rPr>
              <a:t>8/30/2024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@Renu jain, Data structure and Algorithms, JKLU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AEF5164D-B2E6-D857-D635-6AB83AC377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50472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61862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Asymptotic analysis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55171"/>
            <a:ext cx="7057858" cy="5801179"/>
          </a:xfrm>
        </p:spPr>
        <p:txBody>
          <a:bodyPr anchor="ctr">
            <a:normAutofit fontScale="92500"/>
          </a:bodyPr>
          <a:lstStyle/>
          <a:p>
            <a:pPr marL="0" indent="0">
              <a:buNone/>
            </a:pPr>
            <a:endParaRPr lang="en-US" sz="2600" b="1" dirty="0"/>
          </a:p>
          <a:p>
            <a:pPr marL="0" indent="0">
              <a:buNone/>
            </a:pPr>
            <a:r>
              <a:rPr lang="en-US" sz="3000" b="1" dirty="0"/>
              <a:t>It requires</a:t>
            </a:r>
            <a:r>
              <a:rPr lang="en-US" sz="3000" dirty="0"/>
              <a:t>– </a:t>
            </a:r>
          </a:p>
          <a:p>
            <a:r>
              <a:rPr lang="en-US" sz="3000" dirty="0"/>
              <a:t>Writing programs in pseudo code (more structured way of writing algorithm) (better than natural language but less formal than PL)</a:t>
            </a:r>
          </a:p>
          <a:p>
            <a:r>
              <a:rPr lang="en-US" sz="3000" dirty="0"/>
              <a:t>Characterize running time as a function of input size</a:t>
            </a:r>
          </a:p>
          <a:p>
            <a:r>
              <a:rPr lang="en-US" sz="3000" dirty="0"/>
              <a:t>Evaluating running time by studying a high level description of the algorithm without actually implementing it or running experiments on it</a:t>
            </a:r>
          </a:p>
          <a:p>
            <a:r>
              <a:rPr lang="en-US" sz="3000" dirty="0"/>
              <a:t>Evaluating  relative performance independent of hardware and software environment</a:t>
            </a:r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1B63C4F-85AD-4E7F-8113-6598792506C1}" type="datetime1">
              <a:rPr lang="en-US" smtClean="0">
                <a:solidFill>
                  <a:srgbClr val="FFFFFF"/>
                </a:solidFill>
              </a:r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3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Asymptotic analysis cont..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82EE229-DD4C-4C00-8B5D-B00A09387B96}" type="datetime1">
              <a:rPr lang="en-US" smtClean="0">
                <a:solidFill>
                  <a:srgbClr val="FFFFFF"/>
                </a:solidFill>
              </a:r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447308" y="6356350"/>
            <a:ext cx="484246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819860" y="6356350"/>
            <a:ext cx="15339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600" b="1"/>
              <a:t>Example</a:t>
            </a:r>
            <a:r>
              <a:rPr lang="en-US" sz="2600"/>
              <a:t>:   </a:t>
            </a:r>
            <a:r>
              <a:rPr lang="en-US" sz="2600" b="1" err="1"/>
              <a:t>Findmax</a:t>
            </a:r>
            <a:r>
              <a:rPr lang="en-US" sz="2600"/>
              <a:t> (a, n) /* input an array of size n*/</a:t>
            </a:r>
          </a:p>
          <a:p>
            <a:pPr marL="0" indent="0">
              <a:buNone/>
            </a:pPr>
            <a:r>
              <a:rPr lang="en-US" sz="2600" err="1"/>
              <a:t>Cmax</a:t>
            </a:r>
            <a:r>
              <a:rPr lang="en-US" sz="2600"/>
              <a:t> = a[0]</a:t>
            </a:r>
          </a:p>
          <a:p>
            <a:pPr marL="0" indent="0">
              <a:buNone/>
            </a:pPr>
            <a:r>
              <a:rPr lang="en-US" sz="2600"/>
              <a:t>For  </a:t>
            </a:r>
            <a:r>
              <a:rPr lang="en-US" sz="2600" err="1"/>
              <a:t>i</a:t>
            </a:r>
            <a:r>
              <a:rPr lang="en-US" sz="2600"/>
              <a:t> = 1 to n-1</a:t>
            </a:r>
          </a:p>
          <a:p>
            <a:pPr marL="0" indent="0">
              <a:buNone/>
            </a:pPr>
            <a:r>
              <a:rPr lang="en-US" sz="2600"/>
              <a:t>If </a:t>
            </a:r>
            <a:r>
              <a:rPr lang="en-US" sz="2600" err="1"/>
              <a:t>cmax</a:t>
            </a:r>
            <a:r>
              <a:rPr lang="en-US" sz="2600"/>
              <a:t> &lt; a[</a:t>
            </a:r>
            <a:r>
              <a:rPr lang="en-US" sz="2600" err="1"/>
              <a:t>i</a:t>
            </a:r>
            <a:r>
              <a:rPr lang="en-US" sz="2600"/>
              <a:t>]  then </a:t>
            </a:r>
            <a:r>
              <a:rPr lang="en-US" sz="2600" err="1"/>
              <a:t>cmax</a:t>
            </a:r>
            <a:r>
              <a:rPr lang="en-US" sz="2600"/>
              <a:t> = a[</a:t>
            </a:r>
            <a:r>
              <a:rPr lang="en-US" sz="2600" err="1"/>
              <a:t>i</a:t>
            </a:r>
            <a:r>
              <a:rPr lang="en-US" sz="2600"/>
              <a:t>]</a:t>
            </a:r>
          </a:p>
          <a:p>
            <a:pPr marL="0" indent="0">
              <a:buNone/>
            </a:pPr>
            <a:r>
              <a:rPr lang="en-US" sz="2600"/>
              <a:t>Return </a:t>
            </a:r>
            <a:r>
              <a:rPr lang="en-US" sz="2600" err="1"/>
              <a:t>cmax</a:t>
            </a:r>
            <a:endParaRPr lang="en-US" sz="2600"/>
          </a:p>
          <a:p>
            <a:pPr marL="0" indent="0">
              <a:buNone/>
            </a:pPr>
            <a:r>
              <a:rPr lang="en-US" sz="2600"/>
              <a:t>If we examine above code, it has following operations:</a:t>
            </a:r>
          </a:p>
          <a:p>
            <a:r>
              <a:rPr lang="en-US" sz="2600" b="1" i="1"/>
              <a:t>Assignment</a:t>
            </a:r>
          </a:p>
          <a:p>
            <a:r>
              <a:rPr lang="en-US" sz="2600" b="1" i="1"/>
              <a:t>addition</a:t>
            </a:r>
          </a:p>
          <a:p>
            <a:r>
              <a:rPr lang="en-US" sz="2600" b="1" i="1"/>
              <a:t>Comparison</a:t>
            </a:r>
          </a:p>
          <a:p>
            <a:r>
              <a:rPr lang="en-US" sz="2600" b="1" i="1"/>
              <a:t>return</a:t>
            </a:r>
          </a:p>
          <a:p>
            <a:endParaRPr lang="en-US" sz="2600"/>
          </a:p>
        </p:txBody>
      </p:sp>
    </p:spTree>
    <p:extLst>
      <p:ext uri="{BB962C8B-B14F-4D97-AF65-F5344CB8AC3E}">
        <p14:creationId xmlns:p14="http://schemas.microsoft.com/office/powerpoint/2010/main" val="2676293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F314B-8D0F-1978-6017-D443FCDFF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Let us understand the importance through few observations… </a:t>
            </a:r>
            <a:endParaRPr lang="en-IN" sz="3700">
              <a:solidFill>
                <a:srgbClr val="FFFFFF"/>
              </a:solidFill>
            </a:endParaRPr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18919-A971-3B70-3DC3-6B1ED22EF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b="1" i="0" u="none" strike="noStrike" baseline="0" dirty="0">
                <a:latin typeface="MinionPro-Regular"/>
              </a:rPr>
              <a:t>Activity 1</a:t>
            </a:r>
            <a:r>
              <a:rPr lang="en-US" sz="1800" b="0" i="0" u="none" strike="noStrike" baseline="0" dirty="0">
                <a:latin typeface="MinionPro-Regular"/>
              </a:rPr>
              <a:t>. Let us play a game (</a:t>
            </a:r>
            <a:r>
              <a:rPr lang="en-US" sz="1800" dirty="0">
                <a:latin typeface="MinionPro-Regular"/>
              </a:rPr>
              <a:t>G</a:t>
            </a:r>
            <a:r>
              <a:rPr lang="en-US" sz="1800" b="0" i="0" u="none" strike="noStrike" baseline="0" dirty="0">
                <a:latin typeface="MinionPro-Regular"/>
              </a:rPr>
              <a:t>roup A will think a number between 1 to 100) and Group B will guess the number in as few number of guesses as possible. </a:t>
            </a:r>
          </a:p>
          <a:p>
            <a:pPr marL="0" indent="0">
              <a:buNone/>
            </a:pPr>
            <a:r>
              <a:rPr lang="en-US" sz="1800" b="0" i="0" u="none" strike="noStrike" baseline="0" dirty="0">
                <a:latin typeface="MinionPro-Regular"/>
              </a:rPr>
              <a:t>For every guess, Group A will tell if the  guess is  low, high, or correct.</a:t>
            </a:r>
          </a:p>
          <a:p>
            <a:pPr marL="0" indent="0">
              <a:buNone/>
            </a:pPr>
            <a:endParaRPr lang="en-US" sz="1800" b="0" i="0" u="none" strike="noStrike" baseline="0" dirty="0">
              <a:latin typeface="MinionPro-Regular"/>
            </a:endParaRPr>
          </a:p>
          <a:p>
            <a:pPr marL="0" indent="0">
              <a:buNone/>
            </a:pPr>
            <a:r>
              <a:rPr lang="en-US" sz="1800" b="1" i="0" u="none" strike="noStrike" baseline="0" dirty="0">
                <a:latin typeface="MinionPro-Regular"/>
              </a:rPr>
              <a:t>Activity 2</a:t>
            </a:r>
            <a:r>
              <a:rPr lang="en-US" sz="1800" b="0" i="0" u="none" strike="noStrike" baseline="0" dirty="0">
                <a:latin typeface="MinionPro-Regular"/>
              </a:rPr>
              <a:t>. Search a  person whose name starts with K in the old type of phone book</a:t>
            </a:r>
          </a:p>
          <a:p>
            <a:r>
              <a:rPr lang="en-US" sz="1800" b="0" i="0" u="none" strike="noStrike" baseline="0" dirty="0">
                <a:latin typeface="MinionPro-Regular"/>
              </a:rPr>
              <a:t>You could start at the beginning and keep flipping the pages until you get to the </a:t>
            </a:r>
            <a:r>
              <a:rPr lang="en-US" sz="1800" b="0" i="0" u="none" strike="noStrike" baseline="0" dirty="0">
                <a:latin typeface="MinionPro-It"/>
              </a:rPr>
              <a:t>K</a:t>
            </a:r>
            <a:r>
              <a:rPr lang="en-US" sz="1800" b="0" i="0" u="none" strike="noStrike" baseline="0" dirty="0">
                <a:latin typeface="MinionPro-Regular"/>
              </a:rPr>
              <a:t>s. </a:t>
            </a:r>
          </a:p>
          <a:p>
            <a:r>
              <a:rPr lang="en-US" sz="1800" b="0" i="0" u="none" strike="noStrike" baseline="0" dirty="0">
                <a:latin typeface="MinionPro-Regular"/>
              </a:rPr>
              <a:t>But more likely you will start at a page somewhere in the middle. Why ??</a:t>
            </a:r>
          </a:p>
          <a:p>
            <a:endParaRPr lang="en-US" sz="1800" dirty="0">
              <a:latin typeface="MinionPro-Regular"/>
            </a:endParaRPr>
          </a:p>
          <a:p>
            <a:pPr marL="0" indent="0">
              <a:buNone/>
            </a:pPr>
            <a:r>
              <a:rPr lang="en-US" sz="1800" b="1" i="0" u="none" strike="noStrike" baseline="0" dirty="0">
                <a:latin typeface="MinionPro-Regular"/>
              </a:rPr>
              <a:t>Activity 3. S</a:t>
            </a:r>
            <a:r>
              <a:rPr lang="en-US" sz="1800" b="0" i="0" u="none" strike="noStrike" baseline="0" dirty="0">
                <a:latin typeface="MinionPro-Regular"/>
              </a:rPr>
              <a:t>earching for a word in a dictionary, and it starts from </a:t>
            </a:r>
            <a:r>
              <a:rPr lang="en-US" sz="1800" b="0" i="0" u="none" strike="noStrike" baseline="0" dirty="0">
                <a:latin typeface="MinionPro-It"/>
              </a:rPr>
              <a:t>O</a:t>
            </a:r>
          </a:p>
          <a:p>
            <a:pPr marL="0" indent="0">
              <a:buNone/>
            </a:pPr>
            <a:endParaRPr lang="en-US" sz="1800" b="0" i="0" u="none" strike="noStrike" baseline="0" dirty="0">
              <a:latin typeface="MinionPro-Regular"/>
            </a:endParaRPr>
          </a:p>
          <a:p>
            <a:pPr marL="0" indent="0">
              <a:buNone/>
            </a:pPr>
            <a:r>
              <a:rPr lang="en-US" sz="1800" b="1" i="0" u="none" strike="noStrike" baseline="0" dirty="0">
                <a:latin typeface="MinionPro-Regular"/>
              </a:rPr>
              <a:t>Activity 4: L</a:t>
            </a:r>
            <a:r>
              <a:rPr lang="en-US" sz="1800" b="0" i="0" u="none" strike="noStrike" baseline="0" dirty="0">
                <a:latin typeface="MinionPro-Regular"/>
              </a:rPr>
              <a:t>ogin to your mail ….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F2DC7-E753-1DB4-0306-523344445B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8E3EE5A-AEFA-4B45-AE93-EE68D6745E01}" type="datetime1">
              <a:rPr lang="en-US" smtClean="0">
                <a:solidFill>
                  <a:srgbClr val="FFFFFF"/>
                </a:solidFill>
              </a:r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56A8D5-41B6-B218-9EDD-9AAA9727B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E0B6A-D7A4-A973-3DB1-326B3DE08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39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Asymptotic analysis cont..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3F1D165-B7E7-4198-98DD-A21EE87FA9A9}" type="datetime1">
              <a:rPr lang="en-US" smtClean="0">
                <a:solidFill>
                  <a:srgbClr val="FFFFFF"/>
                </a:solidFill>
              </a:r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447308" y="6356350"/>
            <a:ext cx="484246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819860" y="6356350"/>
            <a:ext cx="15339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 lnSpcReduction="10000"/>
          </a:bodyPr>
          <a:lstStyle/>
          <a:p>
            <a:endParaRPr lang="en-US" sz="2400" dirty="0"/>
          </a:p>
          <a:p>
            <a:endParaRPr lang="en-US" sz="2400" dirty="0"/>
          </a:p>
          <a:p>
            <a:r>
              <a:rPr lang="en-US" dirty="0"/>
              <a:t>Every pseudo code is collection of certain set of primitive operations that are independent of programming language. 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i="1" dirty="0"/>
              <a:t>Assigning a value to a variable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i="1" dirty="0"/>
              <a:t>Performing arithmetic operations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i="1" dirty="0"/>
              <a:t>Comparing two numbers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i="1" dirty="0"/>
              <a:t>Accessing an array through index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i="1" dirty="0"/>
              <a:t>Calling a function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i="1" dirty="0"/>
              <a:t>Returning from a function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i="1" dirty="0"/>
              <a:t>Reading/writing……</a:t>
            </a:r>
          </a:p>
          <a:p>
            <a:pPr marL="0" indent="0">
              <a:buNone/>
            </a:pPr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8666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400" dirty="0"/>
              <a:t>Example…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18314" y="548640"/>
            <a:ext cx="6204857" cy="54349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Selection Sort</a:t>
            </a:r>
          </a:p>
          <a:p>
            <a:pPr marL="0" indent="0">
              <a:buNone/>
            </a:pPr>
            <a:r>
              <a:rPr lang="en-US" dirty="0"/>
              <a:t>  for </a:t>
            </a:r>
            <a:r>
              <a:rPr lang="en-US" dirty="0" err="1"/>
              <a:t>i</a:t>
            </a:r>
            <a:r>
              <a:rPr lang="en-US" dirty="0"/>
              <a:t> = 0 to n</a:t>
            </a:r>
          </a:p>
          <a:p>
            <a:pPr marL="0" indent="0">
              <a:buNone/>
            </a:pPr>
            <a:r>
              <a:rPr lang="en-US" dirty="0"/>
              <a:t> {  min = a[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/>
              <a:t>  Index = </a:t>
            </a:r>
            <a:r>
              <a:rPr lang="en-US" dirty="0" err="1"/>
              <a:t>i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for j=i+1 to n</a:t>
            </a:r>
          </a:p>
          <a:p>
            <a:pPr marL="0" indent="0">
              <a:buNone/>
            </a:pPr>
            <a:r>
              <a:rPr lang="en-US" dirty="0"/>
              <a:t>   if (a[</a:t>
            </a:r>
            <a:r>
              <a:rPr lang="en-US" dirty="0" err="1"/>
              <a:t>i</a:t>
            </a:r>
            <a:r>
              <a:rPr lang="en-US" dirty="0"/>
              <a:t>] &gt; a[j] )</a:t>
            </a:r>
          </a:p>
          <a:p>
            <a:pPr marL="0" indent="0">
              <a:buNone/>
            </a:pPr>
            <a:r>
              <a:rPr lang="en-US" dirty="0"/>
              <a:t>        {min = a[j]; index = j };</a:t>
            </a:r>
          </a:p>
          <a:p>
            <a:pPr marL="0" indent="0">
              <a:buNone/>
            </a:pPr>
            <a:r>
              <a:rPr lang="en-US" dirty="0"/>
              <a:t>    Swap(a[</a:t>
            </a:r>
            <a:r>
              <a:rPr lang="en-US" dirty="0" err="1"/>
              <a:t>i</a:t>
            </a:r>
            <a:r>
              <a:rPr lang="en-US" dirty="0"/>
              <a:t>],a[index]);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A18E762-8145-4D29-B6AC-6EAF9E7DA497}" type="datetime1">
              <a:rPr lang="en-US" smtClean="0"/>
              <a:pPr>
                <a:spcAft>
                  <a:spcPts val="600"/>
                </a:spcAft>
              </a:pPr>
              <a:t>8/30/2024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22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More Examples…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 err="1"/>
              <a:t>int</a:t>
            </a:r>
            <a:r>
              <a:rPr lang="en-IN" dirty="0"/>
              <a:t> add(</a:t>
            </a:r>
            <a:r>
              <a:rPr lang="en-IN" dirty="0" err="1"/>
              <a:t>int</a:t>
            </a:r>
            <a:r>
              <a:rPr lang="en-IN" dirty="0"/>
              <a:t> a[],</a:t>
            </a:r>
            <a:r>
              <a:rPr lang="en-IN" dirty="0" err="1"/>
              <a:t>int</a:t>
            </a:r>
            <a:r>
              <a:rPr lang="en-IN" dirty="0"/>
              <a:t> n)</a:t>
            </a:r>
          </a:p>
          <a:p>
            <a:pPr marL="0" indent="0">
              <a:buNone/>
            </a:pPr>
            <a:r>
              <a:rPr lang="en-IN" dirty="0"/>
              <a:t>{ </a:t>
            </a:r>
            <a:r>
              <a:rPr lang="en-IN" dirty="0" err="1"/>
              <a:t>int</a:t>
            </a:r>
            <a:r>
              <a:rPr lang="en-IN" dirty="0"/>
              <a:t> sum;</a:t>
            </a:r>
          </a:p>
          <a:p>
            <a:pPr marL="0" indent="0">
              <a:buNone/>
            </a:pPr>
            <a:r>
              <a:rPr lang="en-IN" dirty="0"/>
              <a:t>sum =0;</a:t>
            </a:r>
          </a:p>
          <a:p>
            <a:pPr marL="0" indent="0">
              <a:buNone/>
            </a:pPr>
            <a:r>
              <a:rPr lang="en-IN" dirty="0"/>
              <a:t>for (</a:t>
            </a:r>
            <a:r>
              <a:rPr lang="en-IN" dirty="0" err="1"/>
              <a:t>int</a:t>
            </a:r>
            <a:r>
              <a:rPr lang="en-IN" dirty="0"/>
              <a:t> </a:t>
            </a:r>
            <a:r>
              <a:rPr lang="en-IN" dirty="0" err="1"/>
              <a:t>i</a:t>
            </a:r>
            <a:r>
              <a:rPr lang="en-IN" dirty="0"/>
              <a:t>=0;i&lt;</a:t>
            </a:r>
            <a:r>
              <a:rPr lang="en-IN" dirty="0" err="1"/>
              <a:t>n;i</a:t>
            </a:r>
            <a:r>
              <a:rPr lang="en-IN" dirty="0"/>
              <a:t>++) </a:t>
            </a:r>
          </a:p>
          <a:p>
            <a:pPr marL="0" indent="0">
              <a:buNone/>
            </a:pPr>
            <a:r>
              <a:rPr lang="en-IN" dirty="0"/>
              <a:t>sum = sum +a[</a:t>
            </a:r>
            <a:r>
              <a:rPr lang="en-IN" dirty="0" err="1"/>
              <a:t>i</a:t>
            </a:r>
            <a:r>
              <a:rPr lang="en-IN" dirty="0"/>
              <a:t>];</a:t>
            </a:r>
          </a:p>
          <a:p>
            <a:pPr marL="0" indent="0">
              <a:buNone/>
            </a:pPr>
            <a:r>
              <a:rPr lang="en-IN" dirty="0"/>
              <a:t>return sum;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8CFD3FE-231C-44AF-8C84-F93EA9C20EB4}" type="datetime1">
              <a:rPr lang="en-US" smtClean="0"/>
              <a:pPr>
                <a:spcAft>
                  <a:spcPts val="600"/>
                </a:spcAft>
              </a:pPr>
              <a:t>8/30/2024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168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endParaRPr lang="en-IN">
              <a:solidFill>
                <a:srgbClr val="FFFFFF"/>
              </a:solidFill>
            </a:endParaRP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N" dirty="0" err="1"/>
              <a:t>int</a:t>
            </a:r>
            <a:r>
              <a:rPr lang="en-IN" dirty="0"/>
              <a:t> search(</a:t>
            </a:r>
            <a:r>
              <a:rPr lang="en-IN" dirty="0" err="1"/>
              <a:t>int</a:t>
            </a:r>
            <a:r>
              <a:rPr lang="en-IN" dirty="0"/>
              <a:t> a[],</a:t>
            </a:r>
            <a:r>
              <a:rPr lang="en-IN" dirty="0" err="1"/>
              <a:t>int</a:t>
            </a:r>
            <a:r>
              <a:rPr lang="en-IN" dirty="0"/>
              <a:t> </a:t>
            </a:r>
            <a:r>
              <a:rPr lang="en-IN" dirty="0" err="1"/>
              <a:t>n,int</a:t>
            </a:r>
            <a:r>
              <a:rPr lang="en-IN" dirty="0"/>
              <a:t> x)</a:t>
            </a:r>
          </a:p>
          <a:p>
            <a:pPr marL="0" indent="0">
              <a:buNone/>
            </a:pPr>
            <a:r>
              <a:rPr lang="en-IN" dirty="0"/>
              <a:t>{ </a:t>
            </a:r>
            <a:r>
              <a:rPr lang="en-IN" dirty="0" err="1"/>
              <a:t>int</a:t>
            </a:r>
            <a:r>
              <a:rPr lang="en-IN" dirty="0"/>
              <a:t> </a:t>
            </a:r>
            <a:r>
              <a:rPr lang="en-IN" dirty="0" err="1"/>
              <a:t>i</a:t>
            </a:r>
            <a:r>
              <a:rPr lang="en-IN" dirty="0"/>
              <a:t>, flag =0;</a:t>
            </a:r>
          </a:p>
          <a:p>
            <a:pPr marL="0" indent="0">
              <a:buNone/>
            </a:pPr>
            <a:r>
              <a:rPr lang="en-IN" dirty="0"/>
              <a:t>for ( </a:t>
            </a:r>
            <a:r>
              <a:rPr lang="en-IN" dirty="0" err="1"/>
              <a:t>i</a:t>
            </a:r>
            <a:r>
              <a:rPr lang="en-IN" dirty="0"/>
              <a:t>=0;i&lt;n &amp;&amp; !flag ;i++) </a:t>
            </a:r>
          </a:p>
          <a:p>
            <a:pPr marL="0" indent="0">
              <a:buNone/>
            </a:pPr>
            <a:r>
              <a:rPr lang="en-IN" dirty="0"/>
              <a:t>if (a[</a:t>
            </a:r>
            <a:r>
              <a:rPr lang="en-IN" dirty="0" err="1"/>
              <a:t>i</a:t>
            </a:r>
            <a:r>
              <a:rPr lang="en-IN" dirty="0"/>
              <a:t>] == x) flag =1;</a:t>
            </a:r>
          </a:p>
          <a:p>
            <a:pPr marL="0" indent="0">
              <a:buNone/>
            </a:pPr>
            <a:r>
              <a:rPr lang="en-IN" dirty="0"/>
              <a:t>if (</a:t>
            </a:r>
            <a:r>
              <a:rPr lang="en-IN" dirty="0" err="1"/>
              <a:t>i</a:t>
            </a:r>
            <a:r>
              <a:rPr lang="en-IN" dirty="0"/>
              <a:t>==n) return -1; else return </a:t>
            </a:r>
            <a:r>
              <a:rPr lang="en-IN" dirty="0" err="1"/>
              <a:t>i</a:t>
            </a:r>
            <a:r>
              <a:rPr lang="en-IN" dirty="0"/>
              <a:t>;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342198-6120-48D4-BAC8-E513784B3E19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8911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Asymptotic analysis cont..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70153" y="772887"/>
            <a:ext cx="5812472" cy="5583464"/>
          </a:xfrm>
        </p:spPr>
        <p:txBody>
          <a:bodyPr>
            <a:normAutofit/>
          </a:bodyPr>
          <a:lstStyle/>
          <a:p>
            <a:r>
              <a:rPr lang="en-US" sz="2400" dirty="0"/>
              <a:t>A primitive operation corresponds to a low level instruction whose execution time depends on the hardware or software environment</a:t>
            </a:r>
          </a:p>
          <a:p>
            <a:r>
              <a:rPr lang="en-US" sz="2400" dirty="0"/>
              <a:t>Therefore, the number of primitive operations needed to execute the algorithm will give a high level estimate of the running time of that algorithm</a:t>
            </a:r>
          </a:p>
          <a:p>
            <a:r>
              <a:rPr lang="en-US" sz="2400" dirty="0"/>
              <a:t>Let us also assume that the running time of each primitive operation is approximately same</a:t>
            </a:r>
          </a:p>
          <a:p>
            <a:r>
              <a:rPr lang="en-US" sz="2400" dirty="0"/>
              <a:t>Hence, the no. of primitive operations will be directly proportional to the actual running time of algorithm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C76E35E-96B0-46D6-B299-F24BCDEB140D}" type="datetime1">
              <a:rPr lang="en-US" smtClean="0"/>
              <a:pPr>
                <a:spcAft>
                  <a:spcPts val="600"/>
                </a:spcAft>
              </a:pPr>
              <a:t>8/30/2024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66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6826" y="1112969"/>
            <a:ext cx="3937298" cy="41660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Best, Average or Worst analysis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820880"/>
            <a:ext cx="5257799" cy="4889350"/>
          </a:xfrm>
        </p:spPr>
        <p:txBody>
          <a:bodyPr anchor="t">
            <a:normAutofit/>
          </a:bodyPr>
          <a:lstStyle/>
          <a:p>
            <a:r>
              <a:rPr lang="en-US" sz="2600" dirty="0"/>
              <a:t>As a programmer and for a user, worst-case or average-case analysis is more important than best-case </a:t>
            </a:r>
          </a:p>
          <a:p>
            <a:r>
              <a:rPr lang="en-US" sz="2600" dirty="0"/>
              <a:t>It is more challenging to do average-case analysis in comparison to worst-case because it requires calculation over an input distribution</a:t>
            </a:r>
          </a:p>
          <a:p>
            <a:r>
              <a:rPr lang="en-US" sz="2600" dirty="0"/>
              <a:t>Worst-case requires the ability to identify the worst-case input only</a:t>
            </a:r>
          </a:p>
          <a:p>
            <a:r>
              <a:rPr lang="en-US" sz="2600" dirty="0"/>
              <a:t>So, we will specify running time in terms of worst-case</a:t>
            </a:r>
          </a:p>
          <a:p>
            <a:endParaRPr lang="en-IN" sz="260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85670" y="6356350"/>
            <a:ext cx="15481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7BF903C-D34C-4646-AFAB-3E5DBB597767}" type="datetime1">
              <a:rPr lang="en-US" smtClean="0"/>
              <a:pPr>
                <a:spcAft>
                  <a:spcPts val="600"/>
                </a:spcAft>
              </a:pPr>
              <a:t>8/30/2024</a:t>
            </a:fld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95999" y="6356350"/>
            <a:ext cx="4306957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06330" y="6356350"/>
            <a:ext cx="84747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17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6826" y="1112969"/>
            <a:ext cx="3937298" cy="41660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Need for Asymptotic Notations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6644" y="591009"/>
            <a:ext cx="6151956" cy="5628815"/>
          </a:xfrm>
        </p:spPr>
        <p:txBody>
          <a:bodyPr anchor="t">
            <a:normAutofit lnSpcReduction="10000"/>
          </a:bodyPr>
          <a:lstStyle/>
          <a:p>
            <a:r>
              <a:rPr lang="en-US" dirty="0"/>
              <a:t>While evaluating the running time of </a:t>
            </a:r>
            <a:r>
              <a:rPr lang="en-US" dirty="0" err="1"/>
              <a:t>arraymax</a:t>
            </a:r>
            <a:r>
              <a:rPr lang="en-US" dirty="0"/>
              <a:t>, we counted the exact number of  primitive operations</a:t>
            </a:r>
          </a:p>
          <a:p>
            <a:r>
              <a:rPr lang="en-US" dirty="0"/>
              <a:t>How important is this??</a:t>
            </a:r>
          </a:p>
          <a:p>
            <a:r>
              <a:rPr lang="en-US" dirty="0"/>
              <a:t>We do not want to calculate exact number of operations even for the worst case</a:t>
            </a:r>
          </a:p>
          <a:p>
            <a:r>
              <a:rPr lang="en-US" dirty="0"/>
              <a:t>We want to capture “how the running time of an algorithm increases with the size of input in worst-case” or </a:t>
            </a:r>
          </a:p>
          <a:p>
            <a:r>
              <a:rPr lang="en-US" dirty="0"/>
              <a:t>we want to know how our program will behave for very large inputs (how much maximum time it will take) </a:t>
            </a:r>
          </a:p>
          <a:p>
            <a:r>
              <a:rPr lang="en-US" dirty="0"/>
              <a:t> We are not interested in small inputs</a:t>
            </a:r>
          </a:p>
          <a:p>
            <a:endParaRPr lang="en-US" sz="2000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85670" y="6356350"/>
            <a:ext cx="154818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1C1FC6D-83B6-4C06-9162-7216A81E47ED}" type="datetime1">
              <a:rPr lang="en-US" smtClean="0"/>
              <a:pPr>
                <a:spcAft>
                  <a:spcPts val="600"/>
                </a:spcAft>
              </a:pPr>
              <a:t>8/30/2024</a:t>
            </a:fld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95999" y="6356350"/>
            <a:ext cx="4306957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06330" y="6356350"/>
            <a:ext cx="84747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0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br>
              <a:rPr lang="en-US" sz="6800" dirty="0"/>
            </a:br>
            <a:r>
              <a:rPr lang="en-US" sz="6800" dirty="0"/>
              <a:t>E</a:t>
            </a:r>
            <a:r>
              <a:rPr lang="en-IN" sz="6800" dirty="0" err="1"/>
              <a:t>xamine</a:t>
            </a:r>
            <a:r>
              <a:rPr lang="en-IN" sz="6800" dirty="0"/>
              <a:t> following functions:</a:t>
            </a:r>
            <a:br>
              <a:rPr lang="en-IN" sz="6800" dirty="0"/>
            </a:br>
            <a:r>
              <a:rPr lang="en-US" sz="6800" dirty="0"/>
              <a:t> </a:t>
            </a:r>
            <a:endParaRPr lang="en-IN" sz="6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32040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63F33A2-B21F-4490-B760-229974C9DAA1}" type="datetime1">
              <a:rPr lang="en-US">
                <a:solidFill>
                  <a:schemeClr val="tx1">
                    <a:alpha val="60000"/>
                  </a:schemeClr>
                </a:solidFill>
              </a:rPr>
              <a:pPr>
                <a:spcAft>
                  <a:spcPts val="600"/>
                </a:spcAft>
              </a:pPr>
              <a:t>8/30/2024</a:t>
            </a:fld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32040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alpha val="60000"/>
                  </a:schemeClr>
                </a:solidFill>
              </a:rPr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32040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>
                <a:solidFill>
                  <a:schemeClr val="tx1">
                    <a:alpha val="60000"/>
                  </a:schemeClr>
                </a:solidFill>
              </a:rPr>
              <a:pPr>
                <a:spcAft>
                  <a:spcPts val="600"/>
                </a:spcAft>
              </a:pPr>
              <a:t>27</a:t>
            </a:fld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93D9E18F-B144-7D9A-982C-D4BC6CD2E7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8217513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402469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Asymptotic Notations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u="sng" dirty="0"/>
              <a:t>The “Big-Oh” notation or Big O-notation</a:t>
            </a:r>
            <a:endParaRPr lang="en-US" u="sng"/>
          </a:p>
          <a:p>
            <a:r>
              <a:rPr lang="en-US" dirty="0"/>
              <a:t>Let f(n) and g(n) be two functions.</a:t>
            </a:r>
          </a:p>
          <a:p>
            <a:r>
              <a:rPr lang="en-US" dirty="0"/>
              <a:t>We say that f(n) is O(g(n)) if there exists a real constant c&gt;0 and an integer constant n</a:t>
            </a:r>
            <a:r>
              <a:rPr lang="en-US" baseline="-25000" dirty="0"/>
              <a:t>0</a:t>
            </a:r>
            <a:r>
              <a:rPr lang="en-US" dirty="0"/>
              <a:t> &gt;=1, such that f(n)&lt;=cg(n) for every integer n&gt;= n</a:t>
            </a:r>
            <a:r>
              <a:rPr lang="en-US" baseline="-25000" dirty="0"/>
              <a:t>0 </a:t>
            </a:r>
          </a:p>
          <a:p>
            <a:r>
              <a:rPr lang="en-US" dirty="0"/>
              <a:t>This definition is referred as “f(n) is Big Oh of g(n)” or “f(n) is of the order of g(n)”</a:t>
            </a:r>
          </a:p>
          <a:p>
            <a:r>
              <a:rPr lang="en-US" dirty="0"/>
              <a:t>Note: Here g(n) is generally some well defined/understood function of 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5FB1423-B43B-4C71-BDA8-4788D0426CF1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31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Asymptotic Notations : Big O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sz="2600"/>
              <a:t>Examine the behavior of f(n) =n, f(n) = 2n+2, f(n) = n -7, f(n) = 3n..etc</a:t>
            </a:r>
          </a:p>
          <a:p>
            <a:r>
              <a:rPr lang="en-US" sz="2600"/>
              <a:t>We say that 7n-2 is O(n)</a:t>
            </a:r>
          </a:p>
          <a:p>
            <a:r>
              <a:rPr lang="en-US" sz="2600"/>
              <a:t>To prove this, we have to find a real constant c&gt;0 and an integer constant n0 &gt;=1 such that 7n-2 &lt;=</a:t>
            </a:r>
            <a:r>
              <a:rPr lang="en-US" sz="2600" err="1"/>
              <a:t>cn</a:t>
            </a:r>
            <a:r>
              <a:rPr lang="en-US" sz="2600"/>
              <a:t> for every n &gt;=n0.</a:t>
            </a:r>
          </a:p>
          <a:p>
            <a:r>
              <a:rPr lang="en-US" sz="2600"/>
              <a:t>We can see that c = 7 and n0 =1 will fulfil this requirement</a:t>
            </a:r>
          </a:p>
          <a:p>
            <a:r>
              <a:rPr lang="en-US" sz="2600"/>
              <a:t>The big-Oh notation allows us to say that a function of n is less than or equal to  another function, </a:t>
            </a:r>
            <a:r>
              <a:rPr lang="en-US" sz="2600" err="1"/>
              <a:t>upto</a:t>
            </a:r>
            <a:r>
              <a:rPr lang="en-US" sz="2600"/>
              <a:t> a constant factor and in asymptotic sense they are same as n grows to infinity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3526FD1-86CF-455D-9604-78E7AFA2A3E0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972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238797-FDE1-9A37-0536-90032D738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/>
              <a:t>Linear search Vs Binary search</a:t>
            </a:r>
            <a:endParaRPr lang="en-IN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CAB32-6D0B-1B04-03C6-60C412C82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4351338"/>
          </a:xfrm>
        </p:spPr>
        <p:txBody>
          <a:bodyPr>
            <a:normAutofit/>
          </a:bodyPr>
          <a:lstStyle/>
          <a:p>
            <a:r>
              <a:rPr lang="en-US" dirty="0"/>
              <a:t>Let us assume there are 100 items and every search takes 1 </a:t>
            </a:r>
            <a:r>
              <a:rPr lang="en-US" dirty="0" err="1"/>
              <a:t>ms</a:t>
            </a:r>
            <a:r>
              <a:rPr lang="en-US" dirty="0"/>
              <a:t> of computing time</a:t>
            </a:r>
          </a:p>
          <a:p>
            <a:pPr marL="0" indent="0">
              <a:buNone/>
            </a:pPr>
            <a:r>
              <a:rPr lang="en-US" dirty="0"/>
              <a:t>We run both the search algorithms and</a:t>
            </a:r>
          </a:p>
          <a:p>
            <a:pPr marL="0" indent="0">
              <a:buNone/>
            </a:pPr>
            <a:r>
              <a:rPr lang="en-US" dirty="0"/>
              <a:t>Linear search takes 100 </a:t>
            </a:r>
            <a:r>
              <a:rPr lang="en-US" dirty="0" err="1"/>
              <a:t>ms</a:t>
            </a:r>
            <a:r>
              <a:rPr lang="en-US" dirty="0"/>
              <a:t> to run and binary search  takes 7ms.</a:t>
            </a:r>
          </a:p>
          <a:p>
            <a:pPr marL="0" indent="0">
              <a:buNone/>
            </a:pPr>
            <a:r>
              <a:rPr lang="en-US" dirty="0"/>
              <a:t>Looking at this example: it looks linear search is 15 times slower.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Block Arc 44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FCB7D-73C4-7F89-D043-EAFC8521B4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0"/>
            <a:ext cx="170621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582C3E9-4477-4C2C-B266-11D7F9B4D569}" type="datetime1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6155D-E671-BD35-BA20-06544BE33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27338" y="6356350"/>
            <a:ext cx="366935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F623E-DBA0-AC01-BFD7-F69DAAF23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80104" y="6356350"/>
            <a:ext cx="157369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49" name="Arc 48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74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Cont…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3n+2 = O(n) as 3n+2 &lt;=4n for all n&gt;=2</a:t>
            </a:r>
          </a:p>
          <a:p>
            <a:r>
              <a:rPr lang="en-US" dirty="0"/>
              <a:t>3n+3 = O(n) as 3n +3 &lt;=4n for all n&gt;=3</a:t>
            </a:r>
          </a:p>
          <a:p>
            <a:r>
              <a:rPr lang="en-US" dirty="0"/>
              <a:t>110n +6 = O(n) as 110 n +6 &lt;= 101n for all n&gt;=6</a:t>
            </a:r>
          </a:p>
          <a:p>
            <a:r>
              <a:rPr lang="en-US" dirty="0"/>
              <a:t>10n</a:t>
            </a:r>
            <a:r>
              <a:rPr lang="en-US" baseline="30000" dirty="0"/>
              <a:t>2</a:t>
            </a:r>
            <a:r>
              <a:rPr lang="en-US" dirty="0"/>
              <a:t> + 4n +2 = O(n</a:t>
            </a:r>
            <a:r>
              <a:rPr lang="en-US" baseline="30000" dirty="0"/>
              <a:t>2</a:t>
            </a:r>
            <a:r>
              <a:rPr lang="en-US" dirty="0"/>
              <a:t>) as 10n</a:t>
            </a:r>
            <a:r>
              <a:rPr lang="en-US" baseline="30000" dirty="0"/>
              <a:t>2</a:t>
            </a:r>
            <a:r>
              <a:rPr lang="en-US" dirty="0"/>
              <a:t> + 4n +2 &lt;=11n</a:t>
            </a:r>
            <a:r>
              <a:rPr lang="en-US" baseline="30000" dirty="0"/>
              <a:t>2 </a:t>
            </a:r>
            <a:r>
              <a:rPr lang="en-US" dirty="0"/>
              <a:t> for all n&gt;=5</a:t>
            </a:r>
            <a:endParaRPr lang="en-US" baseline="30000" dirty="0"/>
          </a:p>
          <a:p>
            <a:r>
              <a:rPr lang="en-US" dirty="0"/>
              <a:t>6*2</a:t>
            </a:r>
            <a:r>
              <a:rPr lang="en-US" baseline="30000" dirty="0"/>
              <a:t>n </a:t>
            </a:r>
            <a:r>
              <a:rPr lang="en-US" dirty="0"/>
              <a:t>+ n</a:t>
            </a:r>
            <a:r>
              <a:rPr lang="en-US" baseline="30000" dirty="0"/>
              <a:t>2</a:t>
            </a:r>
            <a:r>
              <a:rPr lang="en-US" dirty="0"/>
              <a:t>  = O(2</a:t>
            </a:r>
            <a:r>
              <a:rPr lang="en-US" baseline="30000" dirty="0"/>
              <a:t>n</a:t>
            </a:r>
            <a:r>
              <a:rPr lang="en-US" dirty="0"/>
              <a:t> ) as 6*2</a:t>
            </a:r>
            <a:r>
              <a:rPr lang="en-US" baseline="30000" dirty="0"/>
              <a:t>n </a:t>
            </a:r>
            <a:r>
              <a:rPr lang="en-US" dirty="0"/>
              <a:t>+ n</a:t>
            </a:r>
            <a:r>
              <a:rPr lang="en-US" baseline="30000" dirty="0"/>
              <a:t>2</a:t>
            </a:r>
            <a:r>
              <a:rPr lang="en-US" dirty="0"/>
              <a:t>  &lt;= 7*2</a:t>
            </a:r>
            <a:r>
              <a:rPr lang="en-US" baseline="30000" dirty="0"/>
              <a:t>n</a:t>
            </a:r>
            <a:r>
              <a:rPr lang="en-US" dirty="0"/>
              <a:t>  for n&gt;=4 </a:t>
            </a:r>
            <a:endParaRPr lang="en-US" baseline="30000" dirty="0"/>
          </a:p>
          <a:p>
            <a:r>
              <a:rPr lang="en-US" dirty="0"/>
              <a:t>4n + 3 = O(n</a:t>
            </a:r>
            <a:r>
              <a:rPr lang="en-US" baseline="30000" dirty="0"/>
              <a:t>2</a:t>
            </a:r>
            <a:r>
              <a:rPr lang="en-US" dirty="0"/>
              <a:t> )</a:t>
            </a:r>
            <a:r>
              <a:rPr lang="en-US" baseline="30000" dirty="0"/>
              <a:t>  </a:t>
            </a:r>
            <a:r>
              <a:rPr lang="en-US" dirty="0"/>
              <a:t> Is this true?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0B03E35-E15B-497F-9B41-DFE138358EF1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31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Asymptotic 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az-Cyrl-AZ" dirty="0"/>
              <a:t>Ө</a:t>
            </a:r>
            <a:r>
              <a:rPr lang="en-US" dirty="0"/>
              <a:t> notation : asymptotically tight bound</a:t>
            </a:r>
          </a:p>
          <a:p>
            <a:r>
              <a:rPr lang="az-Cyrl-AZ" dirty="0"/>
              <a:t>Ө</a:t>
            </a:r>
            <a:r>
              <a:rPr lang="en-US" dirty="0"/>
              <a:t>(g(n)) = { f(n): there exist positive constants c1, c2 and n0 such that 0&lt;= c1g(n) &lt;=f(n) &lt;= c2g(n) for all n&gt;=n0}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4375230" y="5058137"/>
            <a:ext cx="2882097" cy="23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4398380" y="3229337"/>
            <a:ext cx="11574" cy="1840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10"/>
          <p:cNvSpPr/>
          <p:nvPr/>
        </p:nvSpPr>
        <p:spPr>
          <a:xfrm>
            <a:off x="4398380" y="3696441"/>
            <a:ext cx="3752896" cy="782962"/>
          </a:xfrm>
          <a:custGeom>
            <a:avLst/>
            <a:gdLst>
              <a:gd name="connsiteX0" fmla="*/ 0 w 3752896"/>
              <a:gd name="connsiteY0" fmla="*/ 759812 h 782962"/>
              <a:gd name="connsiteX1" fmla="*/ 636607 w 3752896"/>
              <a:gd name="connsiteY1" fmla="*/ 782962 h 782962"/>
              <a:gd name="connsiteX2" fmla="*/ 636607 w 3752896"/>
              <a:gd name="connsiteY2" fmla="*/ 782962 h 782962"/>
              <a:gd name="connsiteX3" fmla="*/ 3333509 w 3752896"/>
              <a:gd name="connsiteY3" fmla="*/ 111630 h 782962"/>
              <a:gd name="connsiteX4" fmla="*/ 3703898 w 3752896"/>
              <a:gd name="connsiteY4" fmla="*/ 7458 h 7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2896" h="782962">
                <a:moveTo>
                  <a:pt x="0" y="759812"/>
                </a:moveTo>
                <a:lnTo>
                  <a:pt x="636607" y="782962"/>
                </a:lnTo>
                <a:lnTo>
                  <a:pt x="636607" y="782962"/>
                </a:lnTo>
                <a:lnTo>
                  <a:pt x="3333509" y="111630"/>
                </a:lnTo>
                <a:cubicBezTo>
                  <a:pt x="3844724" y="-17621"/>
                  <a:pt x="3774311" y="-5082"/>
                  <a:pt x="3703898" y="745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4412881" y="2594349"/>
            <a:ext cx="3563402" cy="2486937"/>
          </a:xfrm>
          <a:custGeom>
            <a:avLst/>
            <a:gdLst>
              <a:gd name="connsiteX0" fmla="*/ 0 w 3563402"/>
              <a:gd name="connsiteY0" fmla="*/ 2486937 h 2486937"/>
              <a:gd name="connsiteX1" fmla="*/ 3264061 w 3563402"/>
              <a:gd name="connsiteY1" fmla="*/ 218299 h 2486937"/>
              <a:gd name="connsiteX2" fmla="*/ 3217762 w 3563402"/>
              <a:gd name="connsiteY2" fmla="*/ 218299 h 2486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3402" h="2486937">
                <a:moveTo>
                  <a:pt x="0" y="2486937"/>
                </a:moveTo>
                <a:lnTo>
                  <a:pt x="3264061" y="218299"/>
                </a:lnTo>
                <a:cubicBezTo>
                  <a:pt x="3800355" y="-159807"/>
                  <a:pt x="3509058" y="29246"/>
                  <a:pt x="3217762" y="21829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4433104" y="3750197"/>
            <a:ext cx="4560425" cy="925975"/>
          </a:xfrm>
          <a:custGeom>
            <a:avLst/>
            <a:gdLst>
              <a:gd name="connsiteX0" fmla="*/ 0 w 4560425"/>
              <a:gd name="connsiteY0" fmla="*/ 925975 h 925975"/>
              <a:gd name="connsiteX1" fmla="*/ 4560425 w 4560425"/>
              <a:gd name="connsiteY1" fmla="*/ 0 h 925975"/>
              <a:gd name="connsiteX2" fmla="*/ 4560425 w 4560425"/>
              <a:gd name="connsiteY2" fmla="*/ 0 h 925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60425" h="925975">
                <a:moveTo>
                  <a:pt x="0" y="925975"/>
                </a:moveTo>
                <a:lnTo>
                  <a:pt x="4560425" y="0"/>
                </a:lnTo>
                <a:lnTo>
                  <a:pt x="4560425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12" idx="0"/>
          </p:cNvCxnSpPr>
          <p:nvPr/>
        </p:nvCxnSpPr>
        <p:spPr>
          <a:xfrm flipV="1">
            <a:off x="4412881" y="3056226"/>
            <a:ext cx="4244729" cy="2025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433104" y="3828422"/>
            <a:ext cx="4891766" cy="934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AE2DD-C6E1-4F9D-B0C5-DEA6F0396B53}" type="datetime1">
              <a:rPr lang="en-US" smtClean="0"/>
              <a:t>8/30/2024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31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</p:spTree>
    <p:extLst>
      <p:ext uri="{BB962C8B-B14F-4D97-AF65-F5344CB8AC3E}">
        <p14:creationId xmlns:p14="http://schemas.microsoft.com/office/powerpoint/2010/main" val="27341958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Cont….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l-GR" dirty="0"/>
              <a:t>ῼ</a:t>
            </a:r>
            <a:r>
              <a:rPr lang="en-US" dirty="0"/>
              <a:t> notation: lower bound</a:t>
            </a:r>
          </a:p>
          <a:p>
            <a:r>
              <a:rPr lang="en-US" dirty="0"/>
              <a:t>o notation:   tight upper bound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A200A6C-B8DC-49F5-8CE2-E790F6AD8566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810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Examples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949ECEF-2E6F-43B7-BE06-B79ED6CBBB79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447308" y="6356350"/>
            <a:ext cx="484246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819860" y="6356350"/>
            <a:ext cx="15339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33</a:t>
            </a:fld>
            <a:endParaRPr lang="en-US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 20 n</a:t>
            </a:r>
            <a:r>
              <a:rPr lang="en-US" baseline="30000" dirty="0"/>
              <a:t>3</a:t>
            </a:r>
            <a:r>
              <a:rPr lang="en-US" dirty="0"/>
              <a:t>  + 10n  +5</a:t>
            </a:r>
          </a:p>
          <a:p>
            <a:r>
              <a:rPr lang="en-US" dirty="0" err="1"/>
              <a:t>logn</a:t>
            </a:r>
            <a:r>
              <a:rPr lang="en-US" dirty="0"/>
              <a:t> + 5</a:t>
            </a:r>
          </a:p>
          <a:p>
            <a:r>
              <a:rPr lang="en-US" dirty="0"/>
              <a:t> n</a:t>
            </a:r>
            <a:r>
              <a:rPr lang="en-US" baseline="30000" dirty="0"/>
              <a:t>2</a:t>
            </a:r>
            <a:r>
              <a:rPr lang="en-US" dirty="0"/>
              <a:t> + 10</a:t>
            </a:r>
          </a:p>
          <a:p>
            <a:r>
              <a:rPr lang="en-US" dirty="0"/>
              <a:t>5n-20</a:t>
            </a:r>
          </a:p>
          <a:p>
            <a:r>
              <a:rPr lang="en-US" dirty="0"/>
              <a:t>5n +100</a:t>
            </a:r>
          </a:p>
          <a:p>
            <a:r>
              <a:rPr lang="en-US" dirty="0"/>
              <a:t>4000</a:t>
            </a:r>
          </a:p>
          <a:p>
            <a:r>
              <a:rPr lang="en-US"/>
              <a:t>5n/2 + 100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033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D99C7-E6B4-22F2-8663-0FB315A32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How to decide an algorithm…</a:t>
            </a:r>
            <a:endParaRPr lang="en-IN">
              <a:solidFill>
                <a:srgbClr val="FFFFFF"/>
              </a:solidFill>
            </a:endParaRPr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2D866-7794-95B9-84E2-B14FBBA78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sz="2200" dirty="0"/>
              <a:t>Suppose we need to decide an algorithm for a spaceship where the task should be finished in 10sec and</a:t>
            </a:r>
          </a:p>
          <a:p>
            <a:r>
              <a:rPr lang="en-US" sz="2200" dirty="0"/>
              <a:t>We would like to use an algorithm that is easy to code, no chances of having any bugs and it can run within our time limit</a:t>
            </a:r>
          </a:p>
          <a:p>
            <a:r>
              <a:rPr lang="en-US" sz="2200" dirty="0"/>
              <a:t> We run binary search with 0ne billion data items and it takes 32ms. </a:t>
            </a:r>
          </a:p>
          <a:p>
            <a:r>
              <a:rPr lang="en-US" sz="2200" dirty="0"/>
              <a:t>15 times of 32 </a:t>
            </a:r>
            <a:r>
              <a:rPr lang="en-US" sz="2200" dirty="0" err="1"/>
              <a:t>ms</a:t>
            </a:r>
            <a:r>
              <a:rPr lang="en-US" sz="2200" dirty="0"/>
              <a:t> is 480ms and that is within 10sec.</a:t>
            </a:r>
          </a:p>
          <a:p>
            <a:r>
              <a:rPr lang="en-US" sz="2200" dirty="0"/>
              <a:t>So, it is decided that linear search could be used. Is the decision correct?</a:t>
            </a:r>
          </a:p>
          <a:p>
            <a:r>
              <a:rPr lang="en-US" sz="2200" dirty="0"/>
              <a:t>NO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b="0" i="0" u="none" strike="noStrike" baseline="0" dirty="0">
                <a:latin typeface="MinionPro-Regular"/>
              </a:rPr>
              <a:t>The run time for simple search with 1 billion items will be 1 billion </a:t>
            </a:r>
            <a:r>
              <a:rPr lang="en-US" sz="2200" b="0" i="0" u="none" strike="noStrike" baseline="0" dirty="0" err="1">
                <a:latin typeface="MinionPro-Regular"/>
              </a:rPr>
              <a:t>ms</a:t>
            </a:r>
            <a:r>
              <a:rPr lang="en-US" sz="2200" b="0" i="0" u="none" strike="noStrike" baseline="0" dirty="0">
                <a:latin typeface="MinionPro-Regular"/>
              </a:rPr>
              <a:t>, which is 11 days!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b="0" i="0" u="none" strike="noStrike" baseline="0" dirty="0">
                <a:latin typeface="MinionPro-Regular"/>
              </a:rPr>
              <a:t>The problem is, the run times for binary search and simple search </a:t>
            </a:r>
            <a:r>
              <a:rPr lang="en-US" sz="2200" b="0" i="0" u="none" strike="noStrike" baseline="0" dirty="0">
                <a:latin typeface="MinionPro-It"/>
              </a:rPr>
              <a:t>don’t grow at the same rate</a:t>
            </a:r>
            <a:r>
              <a:rPr lang="en-US" sz="2200" b="0" i="0" u="none" strike="noStrike" baseline="0" dirty="0">
                <a:latin typeface="MinionPro-Regular"/>
              </a:rPr>
              <a:t>.</a:t>
            </a:r>
          </a:p>
          <a:p>
            <a:pPr marL="0" indent="0">
              <a:buNone/>
            </a:pPr>
            <a:endParaRPr lang="en-IN" sz="2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AEA0D-2707-5E67-BB49-CF517C37D9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995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8D3654F-613A-4519-82C9-D8B69CC09D81}" type="datetime1">
              <a:rPr lang="en-US" smtClean="0">
                <a:solidFill>
                  <a:srgbClr val="FFFFFF"/>
                </a:solidFill>
              </a:rPr>
              <a:t>8/30/2024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BF736-539C-F0A7-3301-8B0D2A60D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2511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BE088-0494-F1EA-39EA-F88F8DD93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58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277D6E1-93C5-D221-0E32-BADA6A615BC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0B9480-9A30-397D-B945-1D09E41C6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Linear search and Binary Search comparison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AF7E2-34ED-FDC8-80B0-0690B2A2F0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26F958C-D3F6-4DF0-9267-F6B7A5494112}" type="datetime1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ABDD1-F031-951A-DD57-17DB722D1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FAE7E-272E-386C-23CB-16E7F9D51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D28E28-63A0-41C7-9A34-6F619FBFB319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E236D502-F724-4A67-22C4-7F0D3F4002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544909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4208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FC58E54-6909-15D3-D8F8-03B89ECC67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1830" y="643466"/>
            <a:ext cx="7466088" cy="557106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6EA1D2-2FCC-37E5-5E08-DB6F4EA3B2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6DDDA37-F3A7-4585-8BF5-F38BCEEFE4AA}" type="datetime1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BE909-981A-6B4F-14BF-C64D476AA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@Renu jain, Data structure and Algorithms, JKLU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5C390-ED34-0BF8-5987-A9DA839C2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Taken from </a:t>
            </a:r>
            <a:r>
              <a:rPr lang="en-US" dirty="0" err="1"/>
              <a:t>curiouSTEM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513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N" sz="3700">
                <a:solidFill>
                  <a:srgbClr val="FFFFFF"/>
                </a:solidFill>
              </a:rPr>
              <a:t>Understanding Algorithms</a:t>
            </a:r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IN" sz="2200"/>
              <a:t> A series of well-defined steps to solve a problem or to perform a given task </a:t>
            </a:r>
          </a:p>
          <a:p>
            <a:r>
              <a:rPr lang="en-GB" altLang="en-US" sz="2200"/>
              <a:t>Algorithm is a step-by-step procedure to solve a problem.</a:t>
            </a:r>
            <a:endParaRPr lang="en-IN" sz="2200"/>
          </a:p>
          <a:p>
            <a:r>
              <a:rPr lang="en-IN" sz="2200"/>
              <a:t>For example: Making a plan to visit  places, cooking a dish, solving a mathematical problem, see a doctor, make an airline/ train booking, building a machine, etc.</a:t>
            </a:r>
          </a:p>
          <a:p>
            <a:r>
              <a:rPr lang="en-IN" sz="2200"/>
              <a:t>It takes some input (mostly), processes the input or performs operations on the input and gives desired output.</a:t>
            </a:r>
          </a:p>
          <a:p>
            <a:pPr marL="0" indent="0">
              <a:buNone/>
            </a:pPr>
            <a:r>
              <a:rPr lang="en-IN" sz="2200">
                <a:hlinkClick r:id="rId2"/>
              </a:rPr>
              <a:t>https://www.google.com/search?q=a+video+explaining+algorithms&amp;oq=A+video+explaining+algorithm&amp;gs_lcrp=EgZjaHJvbWUqBwgBECEYoAEyBggAEEUYOTIHCAEQIRigATIHCAIQIRigATIHCAMQIRifBTIHCAQQIRifBdIBCjE0NDE3ajBqMTWoAgCwAgA&amp;sourceid=chrome&amp;ie=UTF-8#fpstate=ive&amp;vld=cid:1461cb5a,vid:ZnBF2GeAKbo,st:0</a:t>
            </a:r>
            <a:endParaRPr lang="en-IN" sz="22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40662-8B1D-4216-613F-FAC4B3FF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3AB76-FD11-4602-B92C-C558CFD0CC8F}" type="datetime1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89885D-7465-6BB0-8B26-8FB9E8B16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9EBE0-8BC3-E989-43A5-D47ED099F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0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9AEE146E-B17E-67CB-EB6F-64A3A5AF117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/>
              <a:t>Computer algorithm..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B3F2325-9F22-76FE-0BA7-0954A5874A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183086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08FB8-B3B4-298D-B98F-327D5297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B3C4A-ED1D-46CD-8B66-35DEF2971FB4}" type="datetime1">
              <a:rPr lang="en-US" smtClean="0"/>
              <a:t>8/30/2024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0E7932-7835-E4CF-4449-A5C5A8783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7AC25-23B0-06D2-889E-6CCFF561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853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en-IN" sz="5200"/>
              <a:t>Properties of an algorithm</a:t>
            </a:r>
          </a:p>
        </p:txBody>
      </p:sp>
      <p:graphicFrame>
        <p:nvGraphicFramePr>
          <p:cNvPr id="37" name="Content Placeholder 2">
            <a:extLst>
              <a:ext uri="{FF2B5EF4-FFF2-40B4-BE49-F238E27FC236}">
                <a16:creationId xmlns:a16="http://schemas.microsoft.com/office/drawing/2014/main" id="{57C98C6A-E04C-5CB3-D143-07EB4E9A99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9934974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DC11E-ECEB-88BD-E2FD-7C43AC051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95729-0B1D-4C44-B72F-E18B76CF93AE}" type="datetime1">
              <a:rPr lang="en-US" smtClean="0"/>
              <a:t>8/30/2024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007DF0-71C2-279C-4CCC-0A0340654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@Renu jain, Data structure and Algorithms, JKLU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D0D576-EF84-0A5C-7FCA-B14B90983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28E28-63A0-41C7-9A34-6F619FBFB3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462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5384</TotalTime>
  <Words>2789</Words>
  <Application>Microsoft Office PowerPoint</Application>
  <PresentationFormat>Widescreen</PresentationFormat>
  <Paragraphs>326</Paragraphs>
  <Slides>33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Calibri Light</vt:lpstr>
      <vt:lpstr>MinionPro-It</vt:lpstr>
      <vt:lpstr>MinionPro-Regular</vt:lpstr>
      <vt:lpstr>Wingdings</vt:lpstr>
      <vt:lpstr>Office Theme</vt:lpstr>
      <vt:lpstr>Algorithms and the running time of algorithms/programs</vt:lpstr>
      <vt:lpstr>Let us understand the importance through few observations… </vt:lpstr>
      <vt:lpstr>Linear search Vs Binary search</vt:lpstr>
      <vt:lpstr>How to decide an algorithm…</vt:lpstr>
      <vt:lpstr>Linear search and Binary Search comparison</vt:lpstr>
      <vt:lpstr>PowerPoint Presentation</vt:lpstr>
      <vt:lpstr>Understanding Algorithms</vt:lpstr>
      <vt:lpstr>Computer algorithm..</vt:lpstr>
      <vt:lpstr>Properties of an algorithm</vt:lpstr>
      <vt:lpstr>What is a good program?</vt:lpstr>
      <vt:lpstr> Goal:  Write efficient programs </vt:lpstr>
      <vt:lpstr>Running time…Dependent on what?</vt:lpstr>
      <vt:lpstr>Understanding running time with simple Examples..</vt:lpstr>
      <vt:lpstr>Measuring running time: Experimental study</vt:lpstr>
      <vt:lpstr>Analytical Study</vt:lpstr>
      <vt:lpstr>Constituents of a program leading to running time?</vt:lpstr>
      <vt:lpstr>Are we Comparing two implementations?</vt:lpstr>
      <vt:lpstr>Asymptotic analysis</vt:lpstr>
      <vt:lpstr>Asymptotic analysis cont..</vt:lpstr>
      <vt:lpstr>Asymptotic analysis cont..</vt:lpstr>
      <vt:lpstr>Example…</vt:lpstr>
      <vt:lpstr>More Examples…</vt:lpstr>
      <vt:lpstr>PowerPoint Presentation</vt:lpstr>
      <vt:lpstr>Asymptotic analysis cont..</vt:lpstr>
      <vt:lpstr>Best, Average or Worst analysis</vt:lpstr>
      <vt:lpstr>Need for Asymptotic Notations</vt:lpstr>
      <vt:lpstr> Examine following functions:  </vt:lpstr>
      <vt:lpstr>Asymptotic Notations</vt:lpstr>
      <vt:lpstr>Asymptotic Notations : Big O</vt:lpstr>
      <vt:lpstr>Cont…</vt:lpstr>
      <vt:lpstr>Other Asymptotic notations</vt:lpstr>
      <vt:lpstr>Cont….</vt:lpstr>
      <vt:lpstr>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Structures</dc:title>
  <dc:creator>acer</dc:creator>
  <cp:lastModifiedBy>Director IET</cp:lastModifiedBy>
  <cp:revision>174</cp:revision>
  <dcterms:created xsi:type="dcterms:W3CDTF">2016-07-21T09:51:10Z</dcterms:created>
  <dcterms:modified xsi:type="dcterms:W3CDTF">2024-08-30T07:48:15Z</dcterms:modified>
</cp:coreProperties>
</file>